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61" r:id="rId3"/>
    <p:sldId id="260"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93" r:id="rId18"/>
    <p:sldId id="274" r:id="rId19"/>
    <p:sldId id="275" r:id="rId20"/>
    <p:sldId id="276" r:id="rId21"/>
    <p:sldId id="277" r:id="rId22"/>
    <p:sldId id="278" r:id="rId23"/>
    <p:sldId id="279" r:id="rId24"/>
    <p:sldId id="280" r:id="rId25"/>
    <p:sldId id="282" r:id="rId26"/>
    <p:sldId id="281" r:id="rId27"/>
    <p:sldId id="283" r:id="rId28"/>
    <p:sldId id="284" r:id="rId29"/>
    <p:sldId id="286" r:id="rId30"/>
    <p:sldId id="287" r:id="rId31"/>
    <p:sldId id="285" r:id="rId32"/>
    <p:sldId id="292" r:id="rId33"/>
    <p:sldId id="295" r:id="rId34"/>
    <p:sldId id="296" r:id="rId35"/>
    <p:sldId id="290" r:id="rId36"/>
    <p:sldId id="291" r:id="rId37"/>
    <p:sldId id="307" r:id="rId38"/>
    <p:sldId id="297" r:id="rId39"/>
    <p:sldId id="298" r:id="rId40"/>
    <p:sldId id="299" r:id="rId41"/>
    <p:sldId id="300" r:id="rId42"/>
    <p:sldId id="301" r:id="rId43"/>
    <p:sldId id="302" r:id="rId44"/>
    <p:sldId id="303" r:id="rId45"/>
    <p:sldId id="304" r:id="rId46"/>
    <p:sldId id="305" r:id="rId47"/>
    <p:sldId id="306" r:id="rId48"/>
    <p:sldId id="294" r:id="rId49"/>
    <p:sldId id="309" r:id="rId50"/>
  </p:sldIdLst>
  <p:sldSz cx="12192000" cy="6858000"/>
  <p:notesSz cx="7104063"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del taller" id="{F004147B-9FD8-418D-AF4F-AB6B105483EB}">
          <p14:sldIdLst>
            <p14:sldId id="256"/>
            <p14:sldId id="261"/>
            <p14:sldId id="260"/>
          </p14:sldIdLst>
        </p14:section>
        <p14:section name="Roles y usuarios: aspectos de seguridad y privilegios" id="{FF5BE23B-7284-4EDA-B9E8-0FA6C7EBD4D6}">
          <p14:sldIdLst>
            <p14:sldId id="258"/>
            <p14:sldId id="259"/>
            <p14:sldId id="262"/>
            <p14:sldId id="263"/>
            <p14:sldId id="264"/>
            <p14:sldId id="265"/>
            <p14:sldId id="266"/>
          </p14:sldIdLst>
        </p14:section>
        <p14:section name="Actualizaciones automáticas. Sistema operativo y aplicaciones" id="{4EDA9840-57E9-4336-913B-85FC6F7FA863}">
          <p14:sldIdLst>
            <p14:sldId id="267"/>
            <p14:sldId id="268"/>
            <p14:sldId id="269"/>
            <p14:sldId id="270"/>
          </p14:sldIdLst>
        </p14:section>
        <p14:section name="Antivirus y herramientas de protección básicas" id="{25612B56-6FB6-4243-B7F9-82FC8F540A95}">
          <p14:sldIdLst>
            <p14:sldId id="271"/>
            <p14:sldId id="272"/>
            <p14:sldId id="293"/>
            <p14:sldId id="274"/>
          </p14:sldIdLst>
        </p14:section>
        <p14:section name="Características y gestión de las contraseñas" id="{588F5501-0B1F-43F3-8261-A0C08B9E5F27}">
          <p14:sldIdLst>
            <p14:sldId id="275"/>
            <p14:sldId id="276"/>
            <p14:sldId id="277"/>
            <p14:sldId id="278"/>
          </p14:sldIdLst>
        </p14:section>
        <p14:section name="Copias de seguridad" id="{B9D2BAA1-2D45-4558-A3BB-C81FD9EC25C2}">
          <p14:sldIdLst>
            <p14:sldId id="279"/>
            <p14:sldId id="280"/>
            <p14:sldId id="282"/>
            <p14:sldId id="281"/>
            <p14:sldId id="283"/>
          </p14:sldIdLst>
        </p14:section>
        <p14:section name="6. Redes inalámbricas en el ordenador" id="{9D589008-4F76-426D-AF45-3B4DD369F8A7}">
          <p14:sldIdLst>
            <p14:sldId id="284"/>
            <p14:sldId id="286"/>
            <p14:sldId id="287"/>
            <p14:sldId id="285"/>
          </p14:sldIdLst>
        </p14:section>
        <p14:section name="Seguridad básica en redes" id="{27ED92D8-81F2-4D81-8128-0710323F163A}">
          <p14:sldIdLst>
            <p14:sldId id="292"/>
            <p14:sldId id="295"/>
            <p14:sldId id="296"/>
            <p14:sldId id="290"/>
            <p14:sldId id="291"/>
            <p14:sldId id="307"/>
          </p14:sldIdLst>
        </p14:section>
        <p14:section name="Cuestionario de Evaluación" id="{503FDB2B-7BCB-47ED-8B38-312AE2804E0D}">
          <p14:sldIdLst>
            <p14:sldId id="297"/>
            <p14:sldId id="298"/>
            <p14:sldId id="299"/>
            <p14:sldId id="300"/>
            <p14:sldId id="301"/>
            <p14:sldId id="302"/>
            <p14:sldId id="303"/>
            <p14:sldId id="304"/>
            <p14:sldId id="305"/>
            <p14:sldId id="306"/>
            <p14:sldId id="294"/>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2D37"/>
    <a:srgbClr val="4654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40"/>
    <p:restoredTop sz="69965" autoAdjust="0"/>
  </p:normalViewPr>
  <p:slideViewPr>
    <p:cSldViewPr snapToGrid="0" snapToObjects="1">
      <p:cViewPr varScale="1">
        <p:scale>
          <a:sx n="81" d="100"/>
          <a:sy n="81" d="100"/>
        </p:scale>
        <p:origin x="978" y="60"/>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s-ES"/>
          </a:p>
        </p:txBody>
      </p:sp>
      <p:sp>
        <p:nvSpPr>
          <p:cNvPr id="3" name="Marcador de fech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594B431-A2D2-2740-85CB-9A76822A2A5E}" type="datetimeFigureOut">
              <a:rPr lang="es-ES" smtClean="0"/>
              <a:t>04/08/2021</a:t>
            </a:fld>
            <a:endParaRPr lang="es-ES"/>
          </a:p>
        </p:txBody>
      </p:sp>
      <p:sp>
        <p:nvSpPr>
          <p:cNvPr id="4" name="Marcador de imagen d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s-ES"/>
          </a:p>
        </p:txBody>
      </p:sp>
      <p:sp>
        <p:nvSpPr>
          <p:cNvPr id="5" name="Marcador de nota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38152758-05B9-0645-B5E8-3DAADE25CF31}" type="slidenum">
              <a:rPr lang="es-ES" smtClean="0"/>
              <a:t>‹Nº›</a:t>
            </a:fld>
            <a:endParaRPr lang="es-ES"/>
          </a:p>
        </p:txBody>
      </p:sp>
    </p:spTree>
    <p:extLst>
      <p:ext uri="{BB962C8B-B14F-4D97-AF65-F5344CB8AC3E}">
        <p14:creationId xmlns:p14="http://schemas.microsoft.com/office/powerpoint/2010/main" val="78063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apple.com/es/ios/app-stor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osi.es/es/herramienta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apple.com/es/mac/m1/"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osi.es/es/herramienta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osi.es/es/campanas/contrasenas-seguras/mejora-tus-contrasena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upport.apple.com/es-es/mac-backup"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upport.microsoft.com/es-es/help/4027030/windows-10-connect-to-a-wi-fi-network"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support.apple.com/es-es/HT201974"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upport.microsoft.com/es-es/help/15290/windows-connect-bluetooth-device"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upport.apple.com/es-es/guide/mac-help/blth1004/mac"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incibe.es/linea-de-ayuda-en-ciberseguridad"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upport.microsoft.com/es-es/help/4026923/windows-10-create-a-local-user-or-administrator-accoun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upport.microsoft.com/es-es/windows/c%C3%B3mo-cambiar-los-usuarios-cuentas-en-windows-10-660d4dcd-fa8d-7467-10b3-fee0e70e11d4#:~:text=Selecciona%20el%20bot%C3%B3n%20Inicio%20de,de%20usuario%20%3E%20un%20usuario%20diferente."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upport.apple.com/es-es/guide/mac-help/mtusr001/mac"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a:t>
            </a:fld>
            <a:endParaRPr lang="es-ES" dirty="0"/>
          </a:p>
        </p:txBody>
      </p:sp>
    </p:spTree>
    <p:extLst>
      <p:ext uri="{BB962C8B-B14F-4D97-AF65-F5344CB8AC3E}">
        <p14:creationId xmlns:p14="http://schemas.microsoft.com/office/powerpoint/2010/main" val="97251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90752"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Configurar los usuarios en el dispositivo, ayudará a evitar que se le realicen modificaciones al sistema sin nuestra autorización, con lo cual la seguridad sobre el dispositivo mejorará, así que vamos a crear nuestro propio usuario y asegurémoslo con una contraseña robusta. </a:t>
            </a:r>
          </a:p>
          <a:p>
            <a:pPr defTabSz="990752"/>
            <a:r>
              <a:rPr lang="es-ES" sz="1300" dirty="0"/>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10</a:t>
            </a:fld>
            <a:endParaRPr lang="es-ES"/>
          </a:p>
        </p:txBody>
      </p:sp>
    </p:spTree>
    <p:extLst>
      <p:ext uri="{BB962C8B-B14F-4D97-AF65-F5344CB8AC3E}">
        <p14:creationId xmlns:p14="http://schemas.microsoft.com/office/powerpoint/2010/main" val="2440086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752"/>
            <a:r>
              <a:rPr lang="es-ES" sz="1200" kern="1200" dirty="0">
                <a:solidFill>
                  <a:schemeClr val="tx1"/>
                </a:solidFill>
                <a:effectLst/>
                <a:latin typeface="+mn-lt"/>
                <a:ea typeface="+mn-ea"/>
                <a:cs typeface="+mn-cs"/>
              </a:rPr>
              <a:t>Las actualizaciones son modificaciones realizadas sobre el sistema operativo o el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instalado en nuestros dispositivos. Su función es la de mejorar aspectos de funcionalidad, seguridad y corregir vulnerabilidades o errores encontrados.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11</a:t>
            </a:fld>
            <a:endParaRPr lang="es-ES" dirty="0"/>
          </a:p>
        </p:txBody>
      </p:sp>
    </p:spTree>
    <p:extLst>
      <p:ext uri="{BB962C8B-B14F-4D97-AF65-F5344CB8AC3E}">
        <p14:creationId xmlns:p14="http://schemas.microsoft.com/office/powerpoint/2010/main" val="642604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Para realizar la actualización del sistema operativo del dispositivo: </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Iremos a </a:t>
            </a:r>
            <a:r>
              <a:rPr lang="es-ES" sz="1400" b="1"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Configuración &gt; Actualización y Seguridad &gt; Buscar actualizaciones</a:t>
            </a: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 más recomendable es configurar el dispositivo para que las actualizaciones se apliquen de forma automática. Del mismo modo, deberemos actualizar el resto de las aplicaciones instaladas en nuestro equipo, pero recordemos:</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800"/>
              </a:spcAft>
              <a:buFont typeface="Calibri" panose="020F0502020204030204" pitchFamily="34" charset="0"/>
              <a:buChar char="•"/>
            </a:pPr>
            <a:r>
              <a:rPr lang="es-ES" sz="1400"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Utilizar siempre </a:t>
            </a:r>
            <a:r>
              <a:rPr lang="es-ES" sz="1400" i="1"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software</a:t>
            </a:r>
            <a:r>
              <a:rPr lang="es-ES" sz="1400"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 original y no pirata. </a:t>
            </a:r>
            <a:endParaRPr lang="es-ES" sz="1400" dirty="0" smtClean="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l">
              <a:lnSpc>
                <a:spcPct val="107000"/>
              </a:lnSpc>
              <a:spcAft>
                <a:spcPts val="800"/>
              </a:spcAft>
              <a:buFont typeface="Calibri" panose="020F0502020204030204" pitchFamily="34" charset="0"/>
              <a:buChar char="•"/>
            </a:pPr>
            <a:r>
              <a:rPr lang="es-ES" sz="1400"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Descargar las actualizaciones desde la página oficial. </a:t>
            </a:r>
            <a:endParaRPr lang="es-ES" sz="1400" dirty="0" smtClean="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l">
              <a:lnSpc>
                <a:spcPct val="107000"/>
              </a:lnSpc>
              <a:spcAft>
                <a:spcPts val="800"/>
              </a:spcAft>
              <a:buFont typeface="Calibri" panose="020F0502020204030204" pitchFamily="34" charset="0"/>
              <a:buChar char="•"/>
            </a:pPr>
            <a:r>
              <a:rPr lang="es-ES" sz="1400" dirty="0" smtClean="0">
                <a:solidFill>
                  <a:srgbClr val="000000"/>
                </a:solidFill>
                <a:effectLst/>
                <a:latin typeface="Arial" panose="020B0604020202020204" pitchFamily="34" charset="0"/>
                <a:ea typeface="Arial" panose="020B0604020202020204" pitchFamily="34" charset="0"/>
                <a:cs typeface="Arial" panose="020B0604020202020204" pitchFamily="34" charset="0"/>
              </a:rPr>
              <a:t>Habilitar las actualizaciones automáticas si es posible.</a:t>
            </a:r>
            <a:endParaRPr lang="es-ES" sz="1400" dirty="0" smtClean="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10000"/>
              </a:lnSpc>
              <a:spcAft>
                <a:spcPts val="600"/>
              </a:spcAft>
            </a:pP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Hemos de ser conscientes del riesgo que corre un sistema no actualizado, ya que las posibilidades de acabar infectado se multiplican. Al detectarse una vulnerabilidad no corregida, los </a:t>
            </a:r>
            <a:r>
              <a:rPr lang="es-ES" sz="1400" dirty="0" err="1"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ciberdelincuentes</a:t>
            </a: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no tardarán en descubrir el modo de explotarla.</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 no mantenemos nuestros equipos al día, nos exponemos a todo tipo de riesgos: robo de información, pérdida de privacidad, perjuicio económico, suplantación de identidad, etc. </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300"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12</a:t>
            </a:fld>
            <a:endParaRPr lang="es-ES" dirty="0"/>
          </a:p>
        </p:txBody>
      </p:sp>
    </p:spTree>
    <p:extLst>
      <p:ext uri="{BB962C8B-B14F-4D97-AF65-F5344CB8AC3E}">
        <p14:creationId xmlns:p14="http://schemas.microsoft.com/office/powerpoint/2010/main" val="338955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 necesario entender que las actualizaciones del sistema son importantes porque permiten no solo mejorar el rendimiento del dispositivo, sino también su seguridad: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Iremos al logo de Apple.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Haremos clic en preferencias del sistema.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Verificaremos si hay actualizaciones del sistema, haciendo clic en actualizaciones del </a:t>
            </a:r>
            <a:r>
              <a:rPr lang="es-ES" sz="1200" i="1"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software</a:t>
            </a: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 hay actualizaciones disponibles, haremos clic en actualizar para que estas se instalen.</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Courier New" panose="02070309020205020404" pitchFamily="49" charset="0"/>
              <a:buChar char="o"/>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Al terminar, veremos un mensaje que indicara que el dispositivo está actualizado.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Las actualizaciones de las aplicaciones deberemos hacerlas desde la </a:t>
            </a:r>
            <a:r>
              <a:rPr lang="es-ES" sz="1200"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3"/>
              </a:rPr>
              <a:t>Apple Store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Bastará con hacer clic en la pestaña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Actualizaciones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pero además podremos permitir que estas actualizaciones se realicen de forma automática, simplemente dejando seleccionado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Mantener el </a:t>
            </a:r>
            <a:r>
              <a:rPr lang="es-ES" sz="1200" b="1" dirty="0" err="1" smtClean="0">
                <a:effectLst/>
                <a:latin typeface="Arial" panose="020B0604020202020204" pitchFamily="34" charset="0"/>
                <a:ea typeface="Times New Roman" panose="02020603050405020304" pitchFamily="18" charset="0"/>
                <a:cs typeface="Arial" panose="020B0604020202020204" pitchFamily="34" charset="0"/>
              </a:rPr>
              <a:t>macOS</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 actualizado automáticamente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Una vez hecho, saldrá un mensaje que nos indicará que es necesario reiniciar el dispositivo.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13</a:t>
            </a:fld>
            <a:endParaRPr lang="es-ES" dirty="0"/>
          </a:p>
        </p:txBody>
      </p:sp>
    </p:spTree>
    <p:extLst>
      <p:ext uri="{BB962C8B-B14F-4D97-AF65-F5344CB8AC3E}">
        <p14:creationId xmlns:p14="http://schemas.microsoft.com/office/powerpoint/2010/main" val="1934826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 dispositivo actualizado es un dispositivo preparado para defenderse de todo tipo de virus y ataques al sistema. Tomemos unos minutos, accedamos a la configuración de nuestro dispositivo y asegurémonos de que está actualizado a la última versión, así como el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que tengamos instalado. </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14</a:t>
            </a:fld>
            <a:endParaRPr lang="es-ES" dirty="0"/>
          </a:p>
        </p:txBody>
      </p:sp>
    </p:spTree>
    <p:extLst>
      <p:ext uri="{BB962C8B-B14F-4D97-AF65-F5344CB8AC3E}">
        <p14:creationId xmlns:p14="http://schemas.microsoft.com/office/powerpoint/2010/main" val="339012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herramientas de protección de nuestro dispositivo tienen como objetivo </a:t>
            </a:r>
            <a:r>
              <a:rPr lang="es-ES" sz="1200" b="1" kern="1200" dirty="0">
                <a:solidFill>
                  <a:schemeClr val="tx1"/>
                </a:solidFill>
                <a:effectLst/>
                <a:latin typeface="+mn-lt"/>
                <a:ea typeface="+mn-ea"/>
                <a:cs typeface="+mn-cs"/>
              </a:rPr>
              <a:t>evitar que los ataques a nuestro sistema logren causar daño o robar información</a:t>
            </a:r>
            <a:r>
              <a:rPr lang="es-ES" sz="1200" kern="1200" dirty="0">
                <a:solidFill>
                  <a:schemeClr val="tx1"/>
                </a:solidFill>
                <a:effectLst/>
                <a:latin typeface="+mn-lt"/>
                <a:ea typeface="+mn-ea"/>
                <a:cs typeface="+mn-cs"/>
              </a:rPr>
              <a:t>, como:</a:t>
            </a:r>
          </a:p>
          <a:p>
            <a:endParaRPr lang="es-E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s-ES" sz="1200" b="1" kern="1200" dirty="0">
                <a:solidFill>
                  <a:schemeClr val="tx1"/>
                </a:solidFill>
                <a:effectLst/>
                <a:latin typeface="+mn-lt"/>
                <a:ea typeface="+mn-ea"/>
                <a:cs typeface="+mn-cs"/>
              </a:rPr>
              <a:t>Antivirus</a:t>
            </a:r>
            <a:r>
              <a:rPr lang="es-ES" sz="1200" kern="1200" dirty="0">
                <a:solidFill>
                  <a:schemeClr val="tx1"/>
                </a:solidFill>
                <a:effectLst/>
                <a:latin typeface="+mn-lt"/>
                <a:ea typeface="+mn-ea"/>
                <a:cs typeface="+mn-cs"/>
              </a:rPr>
              <a:t>. Se trata de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cuyo propósito es evitar que nuestro sistema se infecte e identificar cambios que pudieran ser realizados por algún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También permite que el usuario informe sobre los posibles ataques que ha sufrido su dispositivo y la desinstalación de aplicaciones instaladas en su navegador Internet Explorer.</a:t>
            </a:r>
          </a:p>
          <a:p>
            <a:pPr marL="171450" indent="-171450">
              <a:buFont typeface="Arial" panose="020B0604020202020204" pitchFamily="34" charset="0"/>
              <a:buChar char="•"/>
            </a:pPr>
            <a:r>
              <a:rPr lang="es-ES" sz="1200" b="1" i="1" kern="1200" dirty="0">
                <a:solidFill>
                  <a:schemeClr val="tx1"/>
                </a:solidFill>
                <a:effectLst/>
                <a:latin typeface="+mn-lt"/>
                <a:ea typeface="+mn-ea"/>
                <a:cs typeface="+mn-cs"/>
              </a:rPr>
              <a:t>Firewall</a:t>
            </a:r>
            <a:r>
              <a:rPr lang="es-ES" sz="1200" kern="1200" dirty="0">
                <a:solidFill>
                  <a:schemeClr val="tx1"/>
                </a:solidFill>
                <a:effectLst/>
                <a:latin typeface="+mn-lt"/>
                <a:ea typeface="+mn-ea"/>
                <a:cs typeface="+mn-cs"/>
              </a:rPr>
              <a:t>. Sirve como filtro de las comunicaciones que se dan a través de la red en las que interviene el dispositivo, haciendo que las comunicaciones que entran o salen sean analizadas y verificadas, en búsqueda de agentes maliciosos que pudieran afectar al sistema operativo o la información personal, archivada en nuestro dispositivo, evitando así, una posible intrusión.</a:t>
            </a:r>
            <a:endParaRPr lang="es-ES" sz="1600" dirty="0"/>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15</a:t>
            </a:fld>
            <a:endParaRPr lang="es-ES" dirty="0"/>
          </a:p>
        </p:txBody>
      </p:sp>
    </p:spTree>
    <p:extLst>
      <p:ext uri="{BB962C8B-B14F-4D97-AF65-F5344CB8AC3E}">
        <p14:creationId xmlns:p14="http://schemas.microsoft.com/office/powerpoint/2010/main" val="1201678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Microsoft incorpora en sus sistemas operativos un servicio de antivirus integrado, conocido como Windows defender. Además, también tiene integrado un </a:t>
            </a:r>
            <a:r>
              <a:rPr lang="es-ES" sz="1200" i="1" kern="1200" dirty="0">
                <a:solidFill>
                  <a:schemeClr val="tx1"/>
                </a:solidFill>
                <a:effectLst/>
                <a:latin typeface="+mn-lt"/>
                <a:ea typeface="+mn-ea"/>
                <a:cs typeface="+mn-cs"/>
              </a:rPr>
              <a:t>firewall</a:t>
            </a:r>
            <a:r>
              <a:rPr lang="es-ES" sz="1200" kern="1200" dirty="0">
                <a:solidFill>
                  <a:schemeClr val="tx1"/>
                </a:solidFill>
                <a:effectLst/>
                <a:latin typeface="+mn-lt"/>
                <a:ea typeface="+mn-ea"/>
                <a:cs typeface="+mn-cs"/>
              </a:rPr>
              <a:t> que podemos activar y desactivar a nuestro gusto. Nuestros equipos disponen de un </a:t>
            </a:r>
            <a:r>
              <a:rPr lang="es-ES" sz="1200" b="1" kern="1200" dirty="0">
                <a:solidFill>
                  <a:schemeClr val="tx1"/>
                </a:solidFill>
                <a:effectLst/>
                <a:latin typeface="+mn-lt"/>
                <a:ea typeface="+mn-ea"/>
                <a:cs typeface="+mn-cs"/>
              </a:rPr>
              <a:t>Centro de Seguridad</a:t>
            </a:r>
            <a:r>
              <a:rPr lang="es-ES" sz="1200" kern="1200" dirty="0">
                <a:solidFill>
                  <a:schemeClr val="tx1"/>
                </a:solidFill>
                <a:effectLst/>
                <a:latin typeface="+mn-lt"/>
                <a:ea typeface="+mn-ea"/>
                <a:cs typeface="+mn-cs"/>
              </a:rPr>
              <a:t> para configurar estas medidas de protección: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Haremos clic en el icono de Windows que está en la parte inferior izquierda.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Ahora, iremos a </a:t>
            </a:r>
            <a:r>
              <a:rPr lang="es-ES" sz="1200" b="1" kern="1200" dirty="0">
                <a:solidFill>
                  <a:schemeClr val="tx1"/>
                </a:solidFill>
                <a:effectLst/>
                <a:latin typeface="+mn-lt"/>
                <a:ea typeface="+mn-ea"/>
                <a:cs typeface="+mn-cs"/>
              </a:rPr>
              <a:t>Configuración &gt; Actualización y Seguridad</a:t>
            </a:r>
            <a:r>
              <a:rPr lang="es-ES" sz="1200" kern="1200" dirty="0">
                <a:solidFill>
                  <a:schemeClr val="tx1"/>
                </a:solidFill>
                <a:effectLst/>
                <a:latin typeface="+mn-lt"/>
                <a:ea typeface="+mn-ea"/>
                <a:cs typeface="+mn-cs"/>
              </a:rPr>
              <a:t>, allí veremos una lista de funciones que podremos activar, desactivar y modificar.  </a:t>
            </a:r>
          </a:p>
          <a:p>
            <a:pPr lvl="0"/>
            <a:endParaRPr lang="es-ES" sz="1200" kern="1200" dirty="0">
              <a:solidFill>
                <a:schemeClr val="tx1"/>
              </a:solidFill>
              <a:effectLst/>
              <a:latin typeface="+mn-lt"/>
              <a:ea typeface="+mn-ea"/>
              <a:cs typeface="+mn-cs"/>
            </a:endParaRPr>
          </a:p>
          <a:p>
            <a:r>
              <a:rPr lang="es-ES" sz="1200" u="none" kern="1200" dirty="0">
                <a:solidFill>
                  <a:schemeClr val="tx1"/>
                </a:solidFill>
                <a:effectLst/>
                <a:latin typeface="+mn-lt"/>
                <a:ea typeface="+mn-ea"/>
                <a:cs typeface="+mn-cs"/>
              </a:rPr>
              <a:t>Además, la OSI pone a nuestra disposición una gran variedad de </a:t>
            </a:r>
            <a:r>
              <a:rPr lang="es-ES" sz="1200" u="sng" kern="1200" dirty="0">
                <a:solidFill>
                  <a:schemeClr val="tx1"/>
                </a:solidFill>
                <a:effectLst/>
                <a:latin typeface="+mn-lt"/>
                <a:ea typeface="+mn-ea"/>
                <a:cs typeface="+mn-cs"/>
                <a:hlinkClick r:id="rId3"/>
              </a:rPr>
              <a:t>herramientas de protección</a:t>
            </a:r>
            <a:r>
              <a:rPr lang="es-ES" sz="1200" kern="1200" dirty="0">
                <a:solidFill>
                  <a:schemeClr val="tx1"/>
                </a:solidFill>
                <a:effectLst/>
                <a:latin typeface="+mn-lt"/>
                <a:ea typeface="+mn-ea"/>
                <a:cs typeface="+mn-cs"/>
              </a:rPr>
              <a:t> aparte de la incluida en el propio sistema.</a:t>
            </a:r>
            <a:r>
              <a:rPr lang="es-ES" sz="1300" dirty="0"/>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16</a:t>
            </a:fld>
            <a:endParaRPr lang="es-ES" dirty="0"/>
          </a:p>
        </p:txBody>
      </p:sp>
    </p:spTree>
    <p:extLst>
      <p:ext uri="{BB962C8B-B14F-4D97-AF65-F5344CB8AC3E}">
        <p14:creationId xmlns:p14="http://schemas.microsoft.com/office/powerpoint/2010/main" val="1305119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En el caso de Apple, estas herramientas, así como las funciones destinadas a mejorar la protección de nuestro sistema, han evolucionado mucho desde sus primeras versiones: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Chip M1</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Este dispositivo viene integrado a partir de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Big Sur. El chip M1 ofrece las prestaciones de seguridad más avanzadas. El arranque seguro está verificado por </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hardware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El cifrado automático de alto rendimiento se aplica a todos los archivos. Y hay nuevas protecciones de seguridad integradas en la arquitectura de ejecución de código del M1.</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Protección en la aplicación:</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Desde la llegada de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Catalina y gracias a un </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software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integrado de antivirus, estos impiden que </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software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dañinos se ejecuten.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App </a:t>
            </a:r>
            <a:r>
              <a:rPr lang="es-ES" sz="1200" b="1" dirty="0" err="1" smtClean="0">
                <a:effectLst/>
                <a:latin typeface="Arial" panose="020B0604020202020204" pitchFamily="34" charset="0"/>
                <a:ea typeface="Times New Roman" panose="02020603050405020304" pitchFamily="18" charset="0"/>
                <a:cs typeface="Times New Roman" panose="02020603050405020304" pitchFamily="18" charset="0"/>
              </a:rPr>
              <a:t>Review</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 y Gatekeeper:</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Gracias a estos dos mecanismos de protección de Apple, se puede descargar la aplicación, bien desde el Apple Store o desde Internet, dando la seguridad a que serán analizadas en búsqueda de algún </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software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peligroso para nuestro dispositivo.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Control sobre aplicaciones: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Siempre habrá una consulta sobre los permisos que queramos darle a las aplicaciones que instalemos en el dispositivo.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FileVault2:</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Con esta función, disponible desde los primeros sistemas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el disco duro de nuestro dispositivo estará encriptado, lo que, sumado al Chip T2 (a partir de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Catalina), los convierte en una de nuestras mejores defensas.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Además, la OSI pone a nuestra disposición una gran variedad de </a:t>
            </a:r>
            <a:r>
              <a:rPr lang="es-ES" sz="1200"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4"/>
              </a:rPr>
              <a:t>herramientas de protección</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aparte de la incluida en el propio sistema.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17</a:t>
            </a:fld>
            <a:endParaRPr lang="es-ES"/>
          </a:p>
        </p:txBody>
      </p:sp>
    </p:spTree>
    <p:extLst>
      <p:ext uri="{BB962C8B-B14F-4D97-AF65-F5344CB8AC3E}">
        <p14:creationId xmlns:p14="http://schemas.microsoft.com/office/powerpoint/2010/main" val="2593410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herramientas de protección de nuestro sistema nos protegen de una gran variedad de riesgos. Quizás sea el momento de asegurarnos que nuestras defensas están activadas. Vamos a entrar al sistema y comprobar que las herramientas mencionadas anteriormente están activadas y funcionando.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18</a:t>
            </a:fld>
            <a:endParaRPr lang="es-ES"/>
          </a:p>
        </p:txBody>
      </p:sp>
    </p:spTree>
    <p:extLst>
      <p:ext uri="{BB962C8B-B14F-4D97-AF65-F5344CB8AC3E}">
        <p14:creationId xmlns:p14="http://schemas.microsoft.com/office/powerpoint/2010/main" val="1144082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contraseñas sirven para mantener seguros nuestros equipos y la información almacenada en ellos. Una correcta gestión de las contraseñas es, por tanto, algo fundamental para tener en cuenta, y que comienza con la creación de una contraseña robusta:</a:t>
            </a:r>
          </a:p>
          <a:p>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Entre 8 o 10 caracteres mínimo.</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Que sea una combinación de letras mayúsculas, minúsculas, números y caracteres especiales.</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Evitar usar palabras comunes e información personal.</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No repetir contraseña y actualizarla cada cierto tiempo.</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Un gestor de contraseñas nos ayudará a gestionarlas de forma más eficiente.</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Y, siempre que el servicio lo permita, utilizar el doble factor de autenticación.</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19</a:t>
            </a:fld>
            <a:endParaRPr lang="es-ES"/>
          </a:p>
        </p:txBody>
      </p:sp>
    </p:spTree>
    <p:extLst>
      <p:ext uri="{BB962C8B-B14F-4D97-AF65-F5344CB8AC3E}">
        <p14:creationId xmlns:p14="http://schemas.microsoft.com/office/powerpoint/2010/main" val="195324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a:t>
            </a:fld>
            <a:endParaRPr lang="es-ES" dirty="0"/>
          </a:p>
        </p:txBody>
      </p:sp>
    </p:spTree>
    <p:extLst>
      <p:ext uri="{BB962C8B-B14F-4D97-AF65-F5344CB8AC3E}">
        <p14:creationId xmlns:p14="http://schemas.microsoft.com/office/powerpoint/2010/main" val="3928263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nuestro equipo, no será necesaria la creación de una contraseña para asociarla a la cuenta de nuestro usuario, pero si hará que el dispositivo y la información estén más protegidos. Si queremos agregar/modificar la contraseña de inicio de sesión: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Haremos clic en la ventana de Windows que se encuentra en la parte inferior izquierda.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Luego, iremos a </a:t>
            </a:r>
            <a:r>
              <a:rPr lang="es-ES" sz="1200" b="1" kern="1200" dirty="0">
                <a:solidFill>
                  <a:schemeClr val="tx1"/>
                </a:solidFill>
                <a:effectLst/>
                <a:latin typeface="+mn-lt"/>
                <a:ea typeface="+mn-ea"/>
                <a:cs typeface="+mn-cs"/>
              </a:rPr>
              <a:t>Configuración &gt; Cuentas &gt; Opciones de inicio de sesión</a:t>
            </a:r>
            <a:r>
              <a:rPr lang="es-E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Seleccionaremos </a:t>
            </a:r>
            <a:r>
              <a:rPr lang="es-ES" sz="1200" b="1" kern="1200" dirty="0">
                <a:solidFill>
                  <a:schemeClr val="tx1"/>
                </a:solidFill>
                <a:effectLst/>
                <a:latin typeface="+mn-lt"/>
                <a:ea typeface="+mn-ea"/>
                <a:cs typeface="+mn-cs"/>
              </a:rPr>
              <a:t>Contraseña</a:t>
            </a:r>
            <a:r>
              <a:rPr lang="es-ES" sz="1200" kern="1200" dirty="0">
                <a:solidFill>
                  <a:schemeClr val="tx1"/>
                </a:solidFill>
                <a:effectLst/>
                <a:latin typeface="+mn-lt"/>
                <a:ea typeface="+mn-ea"/>
                <a:cs typeface="+mn-cs"/>
              </a:rPr>
              <a:t> y escribiremos la clave que queramos utilizar para desbloquear el dispositivo.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20</a:t>
            </a:fld>
            <a:endParaRPr lang="es-ES"/>
          </a:p>
        </p:txBody>
      </p:sp>
    </p:spTree>
    <p:extLst>
      <p:ext uri="{BB962C8B-B14F-4D97-AF65-F5344CB8AC3E}">
        <p14:creationId xmlns:p14="http://schemas.microsoft.com/office/powerpoint/2010/main" val="2737072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Podemos cambiar una contraseña de usuario ya creada. Para ello, iremos al menú con el</a:t>
            </a:r>
            <a:r>
              <a:rPr lang="es-ES" sz="1200" b="1" kern="1200" dirty="0">
                <a:solidFill>
                  <a:schemeClr val="tx1"/>
                </a:solidFill>
                <a:effectLst/>
                <a:latin typeface="+mn-lt"/>
                <a:ea typeface="+mn-ea"/>
                <a:cs typeface="+mn-cs"/>
              </a:rPr>
              <a:t> Logo Apple &gt; Preferencias del sistema &gt; Usuarios y grupos</a:t>
            </a:r>
            <a:r>
              <a:rPr lang="es-ES" sz="1200" kern="1200" dirty="0">
                <a:solidFill>
                  <a:schemeClr val="tx1"/>
                </a:solidFill>
                <a:effectLst/>
                <a:latin typeface="+mn-lt"/>
                <a:ea typeface="+mn-ea"/>
                <a:cs typeface="+mn-cs"/>
              </a:rPr>
              <a:t>. Elegiremos el usuario que deseemos y cambiaremos la contraseña desde el botón</a:t>
            </a:r>
            <a:r>
              <a:rPr lang="es-ES" sz="1200" b="1" kern="1200" dirty="0">
                <a:solidFill>
                  <a:schemeClr val="tx1"/>
                </a:solidFill>
                <a:effectLst/>
                <a:latin typeface="+mn-lt"/>
                <a:ea typeface="+mn-ea"/>
                <a:cs typeface="+mn-cs"/>
              </a:rPr>
              <a:t> Cambiar contraseña.</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Desde </a:t>
            </a:r>
            <a:r>
              <a:rPr lang="es-ES" sz="1200" b="1" kern="1200" dirty="0">
                <a:solidFill>
                  <a:schemeClr val="tx1"/>
                </a:solidFill>
                <a:effectLst/>
                <a:latin typeface="+mn-lt"/>
                <a:ea typeface="+mn-ea"/>
                <a:cs typeface="+mn-cs"/>
              </a:rPr>
              <a:t>aplicaciones &gt; Utilidades</a:t>
            </a:r>
            <a:r>
              <a:rPr lang="es-ES" sz="1200" kern="1200" dirty="0">
                <a:solidFill>
                  <a:schemeClr val="tx1"/>
                </a:solidFill>
                <a:effectLst/>
                <a:latin typeface="+mn-lt"/>
                <a:ea typeface="+mn-ea"/>
                <a:cs typeface="+mn-cs"/>
              </a:rPr>
              <a:t> podremos acceder a la aplicación de </a:t>
            </a:r>
            <a:r>
              <a:rPr lang="es-ES" sz="1200" b="1" kern="1200" dirty="0">
                <a:solidFill>
                  <a:schemeClr val="tx1"/>
                </a:solidFill>
                <a:effectLst/>
                <a:latin typeface="+mn-lt"/>
                <a:ea typeface="+mn-ea"/>
                <a:cs typeface="+mn-cs"/>
              </a:rPr>
              <a:t>Acceso a llaveros</a:t>
            </a:r>
            <a:r>
              <a:rPr lang="es-ES" sz="1200" kern="1200" dirty="0">
                <a:solidFill>
                  <a:schemeClr val="tx1"/>
                </a:solidFill>
                <a:effectLst/>
                <a:latin typeface="+mn-lt"/>
                <a:ea typeface="+mn-ea"/>
                <a:cs typeface="+mn-cs"/>
              </a:rPr>
              <a:t>, podemos seleccionar mostrar llaveros.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Seleccionaremos el llavero que queramos abrir, haciendo doble clic sobre él y luego sobre el ítem que queramos ver. Por ejemplo, “Obtener información”, “Mostrar contraseña”, “Control de acceso”, “Solicitar contraseña del llavero” o un “certificado”.  </a:t>
            </a:r>
            <a:r>
              <a:rPr lang="es-ES" sz="1200" b="1" kern="1200" dirty="0">
                <a:solidFill>
                  <a:schemeClr val="tx1"/>
                </a:solidFill>
                <a:effectLst/>
                <a:latin typeface="+mn-lt"/>
                <a:ea typeface="+mn-ea"/>
                <a:cs typeface="+mn-cs"/>
              </a:rPr>
              <a:t>Así podremos ver la información que contiene cada uno de los ítems </a:t>
            </a:r>
            <a:r>
              <a:rPr lang="es-ES" sz="1200" kern="1200" dirty="0">
                <a:solidFill>
                  <a:schemeClr val="tx1"/>
                </a:solidFill>
                <a:effectLst/>
                <a:latin typeface="+mn-lt"/>
                <a:ea typeface="+mn-ea"/>
                <a:cs typeface="+mn-cs"/>
              </a:rPr>
              <a:t>y encontrar lo que necesitemos.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21</a:t>
            </a:fld>
            <a:endParaRPr lang="es-ES"/>
          </a:p>
        </p:txBody>
      </p:sp>
    </p:spTree>
    <p:extLst>
      <p:ext uri="{BB962C8B-B14F-4D97-AF65-F5344CB8AC3E}">
        <p14:creationId xmlns:p14="http://schemas.microsoft.com/office/powerpoint/2010/main" val="1815435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¿Tenemos una contraseña robusta? Si no estamos seguros no pasa nada, más vale tarde que nunca. En el siguiente </a:t>
            </a:r>
            <a:r>
              <a:rPr lang="es-ES" sz="1200" u="sng" kern="1200" dirty="0">
                <a:solidFill>
                  <a:schemeClr val="tx1"/>
                </a:solidFill>
                <a:effectLst/>
                <a:latin typeface="+mn-lt"/>
                <a:ea typeface="+mn-ea"/>
                <a:cs typeface="+mn-cs"/>
                <a:hlinkClick r:id="rId3"/>
              </a:rPr>
              <a:t>enlace</a:t>
            </a:r>
            <a:r>
              <a:rPr lang="es-ES" sz="1200" kern="1200" dirty="0">
                <a:solidFill>
                  <a:schemeClr val="tx1"/>
                </a:solidFill>
                <a:effectLst/>
                <a:latin typeface="+mn-lt"/>
                <a:ea typeface="+mn-ea"/>
                <a:cs typeface="+mn-cs"/>
              </a:rPr>
              <a:t> encontraremos un recurso con el que poner a prueba nuestros conocimientos.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22</a:t>
            </a:fld>
            <a:endParaRPr lang="es-ES"/>
          </a:p>
        </p:txBody>
      </p:sp>
    </p:spTree>
    <p:extLst>
      <p:ext uri="{BB962C8B-B14F-4D97-AF65-F5344CB8AC3E}">
        <p14:creationId xmlns:p14="http://schemas.microsoft.com/office/powerpoint/2010/main" val="333551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vista de que ningún sistema está exento de tener fallos, bien sea por errores propios, virus o incluso debido al error humano, es recomendable disponer de una copia de seguridad con el fin de recuperar la información perdida o corregir algún daño existente.</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La </a:t>
            </a:r>
            <a:r>
              <a:rPr lang="es-ES" sz="1200" b="1" kern="1200" dirty="0">
                <a:solidFill>
                  <a:schemeClr val="tx1"/>
                </a:solidFill>
                <a:effectLst/>
                <a:latin typeface="+mn-lt"/>
                <a:ea typeface="+mn-ea"/>
                <a:cs typeface="+mn-cs"/>
              </a:rPr>
              <a:t>copia de seguridad evitará que perdamos la información (fotos, videos, música etc.) que hemos almacenado </a:t>
            </a:r>
            <a:r>
              <a:rPr lang="es-ES" sz="1200" kern="1200" dirty="0">
                <a:solidFill>
                  <a:schemeClr val="tx1"/>
                </a:solidFill>
                <a:effectLst/>
                <a:latin typeface="+mn-lt"/>
                <a:ea typeface="+mn-ea"/>
                <a:cs typeface="+mn-cs"/>
              </a:rPr>
              <a:t>en nuestro dispositivo a través del tiempo, por daño, robo del dispositivo o simplemente pérdida de la información.</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23</a:t>
            </a:fld>
            <a:endParaRPr lang="es-ES"/>
          </a:p>
        </p:txBody>
      </p:sp>
    </p:spTree>
    <p:extLst>
      <p:ext uri="{BB962C8B-B14F-4D97-AF65-F5344CB8AC3E}">
        <p14:creationId xmlns:p14="http://schemas.microsoft.com/office/powerpoint/2010/main" val="334707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Podemos crear una copia de seguridad de nuestro sistema fácilmente, solo necesitaremos disponer de un dispositivo externo de almacenamiento en el que podamos guardar la copia o espacio de almacenamiento suficiente. Una vez conectado a nuestro equipo, deberemos: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Hacer clic en el icono de Windows, abajo izquierda de la pantalla. Luego en </a:t>
            </a:r>
            <a:r>
              <a:rPr lang="es-ES" sz="1200" b="1" kern="1200" dirty="0">
                <a:solidFill>
                  <a:schemeClr val="tx1"/>
                </a:solidFill>
                <a:effectLst/>
                <a:latin typeface="+mn-lt"/>
                <a:ea typeface="+mn-ea"/>
                <a:cs typeface="+mn-cs"/>
              </a:rPr>
              <a:t>Configuración &gt; Actualización y Seguridad &gt; Copia de seguridad. </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Seleccionaremos </a:t>
            </a:r>
            <a:r>
              <a:rPr lang="es-ES" sz="1200" b="1" kern="1200" dirty="0">
                <a:solidFill>
                  <a:schemeClr val="tx1"/>
                </a:solidFill>
                <a:effectLst/>
                <a:latin typeface="+mn-lt"/>
                <a:ea typeface="+mn-ea"/>
                <a:cs typeface="+mn-cs"/>
              </a:rPr>
              <a:t>Agregar una unidad</a:t>
            </a:r>
            <a:r>
              <a:rPr lang="es-ES" sz="1200" kern="1200" dirty="0">
                <a:solidFill>
                  <a:schemeClr val="tx1"/>
                </a:solidFill>
                <a:effectLst/>
                <a:latin typeface="+mn-lt"/>
                <a:ea typeface="+mn-ea"/>
                <a:cs typeface="+mn-cs"/>
              </a:rPr>
              <a:t> y el lugar donde queramos que se almacene la copia de seguridad.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Posteriormente, podremos configurar la copia de seguridad activando esta opción, o desactivándola. Si lo activamos, generará una copia de manera automática. Para configurarlo, deberemos hacer clic en </a:t>
            </a:r>
            <a:r>
              <a:rPr lang="es-ES" sz="1200" b="1" kern="1200" dirty="0">
                <a:solidFill>
                  <a:schemeClr val="tx1"/>
                </a:solidFill>
                <a:effectLst/>
                <a:latin typeface="+mn-lt"/>
                <a:ea typeface="+mn-ea"/>
                <a:cs typeface="+mn-cs"/>
              </a:rPr>
              <a:t>Más opciones</a:t>
            </a:r>
            <a:r>
              <a:rPr lang="es-ES" sz="1200" kern="1200" dirty="0">
                <a:solidFill>
                  <a:schemeClr val="tx1"/>
                </a:solidFill>
                <a:effectLst/>
                <a:latin typeface="+mn-lt"/>
                <a:ea typeface="+mn-ea"/>
                <a:cs typeface="+mn-cs"/>
              </a:rPr>
              <a:t>. Allí, podremos elegir: </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Hacer una copia. </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Elegir cada cuanto queremos que se genere una copia o durante cuánto tiempo tener guardada la copia. </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También podremos elegir una carpeta de la que deseamos una copia o eliminar las carpetas de archivos de las que no deseemos una copia. Para ello, basta con tocar la carpeta y luego hacer clic en </a:t>
            </a:r>
            <a:r>
              <a:rPr lang="es-ES" sz="1200" b="1" kern="1200" dirty="0">
                <a:solidFill>
                  <a:schemeClr val="tx1"/>
                </a:solidFill>
                <a:effectLst/>
                <a:latin typeface="+mn-lt"/>
                <a:ea typeface="+mn-ea"/>
                <a:cs typeface="+mn-cs"/>
              </a:rPr>
              <a:t>Quitar</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24</a:t>
            </a:fld>
            <a:endParaRPr lang="es-ES"/>
          </a:p>
        </p:txBody>
      </p:sp>
    </p:spTree>
    <p:extLst>
      <p:ext uri="{BB962C8B-B14F-4D97-AF65-F5344CB8AC3E}">
        <p14:creationId xmlns:p14="http://schemas.microsoft.com/office/powerpoint/2010/main" val="195863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dispositivos </a:t>
            </a:r>
            <a:r>
              <a:rPr lang="es-ES" sz="1200" u="sng" kern="1200" dirty="0">
                <a:solidFill>
                  <a:schemeClr val="tx1"/>
                </a:solidFill>
                <a:effectLst/>
                <a:latin typeface="+mn-lt"/>
                <a:ea typeface="+mn-ea"/>
                <a:cs typeface="+mn-cs"/>
                <a:hlinkClick r:id="rId3"/>
              </a:rPr>
              <a:t>Apple</a:t>
            </a:r>
            <a:r>
              <a:rPr lang="es-ES" sz="1200" kern="1200" dirty="0">
                <a:solidFill>
                  <a:schemeClr val="tx1"/>
                </a:solidFill>
                <a:effectLst/>
                <a:latin typeface="+mn-lt"/>
                <a:ea typeface="+mn-ea"/>
                <a:cs typeface="+mn-cs"/>
              </a:rPr>
              <a:t> existe una función integrada conocida como </a:t>
            </a:r>
            <a:r>
              <a:rPr lang="es-ES" sz="1200" b="1" kern="1200" dirty="0">
                <a:solidFill>
                  <a:schemeClr val="tx1"/>
                </a:solidFill>
                <a:effectLst/>
                <a:latin typeface="+mn-lt"/>
                <a:ea typeface="+mn-ea"/>
                <a:cs typeface="+mn-cs"/>
              </a:rPr>
              <a:t>Time Machine.</a:t>
            </a:r>
            <a:r>
              <a:rPr lang="es-ES" sz="1200" kern="1200" dirty="0">
                <a:solidFill>
                  <a:schemeClr val="tx1"/>
                </a:solidFill>
                <a:effectLst/>
                <a:latin typeface="+mn-lt"/>
                <a:ea typeface="+mn-ea"/>
                <a:cs typeface="+mn-cs"/>
              </a:rPr>
              <a:t> Permite realizar copias de seguridad de todos nuestros archivos de forma automática. Para ello, solo necesitaremos un dispositivo de almacenamiento externo:</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Tras conectarlo y seleccionarlo como disco de copia de seguridad, la aplicación realizará automáticamente las copias de las últimas 24 horas, y poco a poco irá almacenando las copias por días del último mes y las copias por semanas de los últimos meses, además se irán eliminando las copias más antiguas a medida que el dispositivo externo se llena.</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25</a:t>
            </a:fld>
            <a:endParaRPr lang="es-ES"/>
          </a:p>
        </p:txBody>
      </p:sp>
    </p:spTree>
    <p:extLst>
      <p:ext uri="{BB962C8B-B14F-4D97-AF65-F5344CB8AC3E}">
        <p14:creationId xmlns:p14="http://schemas.microsoft.com/office/powerpoint/2010/main" val="248561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300" dirty="0"/>
              <a:t>En esta diapositiva se compartirá con los usuarios un vídeo que representará los pasos anteriormente descritos para realizar una copia de seguridad en dispositivos Windows y Mac.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26</a:t>
            </a:fld>
            <a:endParaRPr lang="es-ES"/>
          </a:p>
        </p:txBody>
      </p:sp>
    </p:spTree>
    <p:extLst>
      <p:ext uri="{BB962C8B-B14F-4D97-AF65-F5344CB8AC3E}">
        <p14:creationId xmlns:p14="http://schemas.microsoft.com/office/powerpoint/2010/main" val="355594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Tener una copia de seguridad de archivos y aplicaciones instaladas en el ordenador nos protegerá en caso de pérdida, ya sea por un fallo en el sistema, un descuido por nuestra parte o por un ciberataque.  Así que, dediquemos unos minutos a configurar nuestro sistema para que lo realice de manera automática.</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27</a:t>
            </a:fld>
            <a:endParaRPr lang="es-ES"/>
          </a:p>
        </p:txBody>
      </p:sp>
    </p:spTree>
    <p:extLst>
      <p:ext uri="{BB962C8B-B14F-4D97-AF65-F5344CB8AC3E}">
        <p14:creationId xmlns:p14="http://schemas.microsoft.com/office/powerpoint/2010/main" val="3425202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Entre las funciones de los ordenadores, se encuentran las redes inalámbricas. Tanto en dispositivos portátiles como de escritorio normalmente vienen integrados, pero en caso de no ser así, cabe la posibilidad vincularles un </a:t>
            </a:r>
            <a:r>
              <a:rPr lang="es-ES" sz="1200" i="1" kern="1200" dirty="0">
                <a:solidFill>
                  <a:schemeClr val="tx1"/>
                </a:solidFill>
                <a:effectLst/>
                <a:latin typeface="+mn-lt"/>
                <a:ea typeface="+mn-ea"/>
                <a:cs typeface="+mn-cs"/>
              </a:rPr>
              <a:t>hardware</a:t>
            </a:r>
            <a:r>
              <a:rPr lang="es-ES" sz="1200" kern="1200" dirty="0">
                <a:solidFill>
                  <a:schemeClr val="tx1"/>
                </a:solidFill>
                <a:effectLst/>
                <a:latin typeface="+mn-lt"/>
                <a:ea typeface="+mn-ea"/>
                <a:cs typeface="+mn-cs"/>
              </a:rPr>
              <a:t> para que cumplan la función inalámbrica, pudiendo hacer uso un sistema de red wifi o Bluetooth conectándolo al dispositivo, como por ejemplo un ratón o el teclado mismo. Existen diferentes tipos, como: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Bluetooth:</a:t>
            </a:r>
            <a:r>
              <a:rPr lang="es-ES" sz="1200" kern="1200" dirty="0">
                <a:solidFill>
                  <a:schemeClr val="tx1"/>
                </a:solidFill>
                <a:effectLst/>
                <a:latin typeface="+mn-lt"/>
                <a:ea typeface="+mn-ea"/>
                <a:cs typeface="+mn-cs"/>
              </a:rPr>
              <a:t> Normalmente viene integrado en los dispositivos portátiles, haciendo posible que este pueda conectarse de manera inalámbrica con otros dispositivos que cuenten con esta misma función. Tras realizar, lo que se conoce como emparejamiento, podremos compartir archivos o información con uno o más dispositivos, entre los que están: móviles, ordenadores o electrodomésticos, televisores, equipos de audios… que cuenten con la tecnología Bluetooth. </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Wifi:</a:t>
            </a:r>
            <a:r>
              <a:rPr lang="es-ES" sz="1200" kern="1200" dirty="0">
                <a:solidFill>
                  <a:schemeClr val="tx1"/>
                </a:solidFill>
                <a:effectLst/>
                <a:latin typeface="+mn-lt"/>
                <a:ea typeface="+mn-ea"/>
                <a:cs typeface="+mn-cs"/>
              </a:rPr>
              <a:t> Este servicio, también incluido en los dispositivos portátiles, permite la conexión a los servicios de Internet a través de un </a:t>
            </a:r>
            <a:r>
              <a:rPr lang="es-ES" sz="1200" i="1" kern="1200" dirty="0">
                <a:solidFill>
                  <a:schemeClr val="tx1"/>
                </a:solidFill>
                <a:effectLst/>
                <a:latin typeface="+mn-lt"/>
                <a:ea typeface="+mn-ea"/>
                <a:cs typeface="+mn-cs"/>
              </a:rPr>
              <a:t>router</a:t>
            </a:r>
            <a:r>
              <a:rPr lang="es-ES" sz="1200" kern="1200" dirty="0">
                <a:solidFill>
                  <a:schemeClr val="tx1"/>
                </a:solidFill>
                <a:effectLst/>
                <a:latin typeface="+mn-lt"/>
                <a:ea typeface="+mn-ea"/>
                <a:cs typeface="+mn-cs"/>
              </a:rPr>
              <a:t>. Con este servicio activo podremos navegar por la red, compartiendo y descargando archivos de texto, video, audio, etc., a través de los navegadores web o de servicios de mensajería instantánea.</a:t>
            </a:r>
          </a:p>
          <a:p>
            <a:endParaRPr lang="es-ES" sz="1300" dirty="0"/>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28</a:t>
            </a:fld>
            <a:endParaRPr lang="es-ES"/>
          </a:p>
        </p:txBody>
      </p:sp>
    </p:spTree>
    <p:extLst>
      <p:ext uri="{BB962C8B-B14F-4D97-AF65-F5344CB8AC3E}">
        <p14:creationId xmlns:p14="http://schemas.microsoft.com/office/powerpoint/2010/main" val="556473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07000"/>
              </a:lnSpc>
              <a:spcAft>
                <a:spcPts val="800"/>
              </a:spcAft>
            </a:pPr>
            <a:r>
              <a:rPr lang="es-ES" sz="1200" b="1"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3"/>
              </a:rPr>
              <a:t>Windows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Esta función la encontraremos en la esquina inferior derecha de nuestro escritorio, en el icono de red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wifi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o en el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botón de inicio (esquina inferior izquierda) &gt; Configuración &gt; </a:t>
            </a:r>
            <a:r>
              <a:rPr lang="es-ES" sz="1200" b="1" dirty="0" err="1" smtClean="0">
                <a:effectLst/>
                <a:latin typeface="Arial" panose="020B0604020202020204" pitchFamily="34" charset="0"/>
                <a:ea typeface="Times New Roman" panose="02020603050405020304" pitchFamily="18" charset="0"/>
                <a:cs typeface="Arial" panose="020B0604020202020204" pitchFamily="34" charset="0"/>
              </a:rPr>
              <a:t>Wi</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Desde aquí podremos analizar las redes disponibles a las que conectarnos y activar/desconectar esta funcionalidad.</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En cuanto a los ordenadores que no cuentan con un sistema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wifi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integrado, cabe la posibilidad de agregarle un dispositivo hardware que cumpla con esta función.</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Font typeface="Courier New" panose="02070309020205020404" pitchFamily="49" charset="0"/>
              <a:buChar char="o"/>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Para activar el servicio podremos hacerlo desde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Configuración &gt; Red e Internet.</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685800"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ES" sz="1200" b="1" u="sng" dirty="0" err="1"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4"/>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esta función la encontraremos en la barra superior (derecha) del menú de nuestro dispositivo. Aquí podremos observar el estado de nuestra conexión y, desplegando la lista, podremos elegir a que red conectarnos.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También desde ese menú podremos desactivar esta función simplemente haciendo clic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Desactivar </a:t>
            </a:r>
            <a:r>
              <a:rPr lang="es-ES" sz="1200" b="1" dirty="0" err="1" smtClean="0">
                <a:effectLst/>
                <a:latin typeface="Arial" panose="020B0604020202020204" pitchFamily="34" charset="0"/>
                <a:ea typeface="Times New Roman" panose="02020603050405020304" pitchFamily="18" charset="0"/>
                <a:cs typeface="Arial" panose="020B0604020202020204" pitchFamily="34" charset="0"/>
              </a:rPr>
              <a:t>wifi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Para ello debemos saber que las redes que muestran un pequeño icono con forma de candado son las que requieren una clave de acceso.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En el caso de querer compartir nuestros datos de Internet del teléfono móvil con el dispositivo Mac: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Iremos al icono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wifi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Si su estado es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Desconectado</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entonces deberemos activarlo.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Seleccionaremos la red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wifi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 la que queramos conectarnos y, en caso de que la red a la que queramos conectarnos esté oculta, haremos clic en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Acceder a otra red</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Allí, deberemos ingresar su nombre y clave de acceso.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Luego seleccionaremos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Recordar esta red</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29</a:t>
            </a:fld>
            <a:endParaRPr lang="es-ES"/>
          </a:p>
        </p:txBody>
      </p:sp>
    </p:spTree>
    <p:extLst>
      <p:ext uri="{BB962C8B-B14F-4D97-AF65-F5344CB8AC3E}">
        <p14:creationId xmlns:p14="http://schemas.microsoft.com/office/powerpoint/2010/main" val="71230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mn-ea"/>
                <a:cs typeface="+mn-cs"/>
              </a:rPr>
              <a:t>Nuestros dispositivos son una parte fundamental hoy en día. </a:t>
            </a:r>
            <a:endParaRPr lang="es-ES" sz="1200" kern="1200" dirty="0">
              <a:solidFill>
                <a:schemeClr val="tx1"/>
              </a:solidFill>
              <a:effectLst/>
              <a:latin typeface="+mn-lt"/>
              <a:ea typeface="+mn-ea"/>
              <a:cs typeface="+mn-cs"/>
            </a:endParaRPr>
          </a:p>
          <a:p>
            <a:endParaRPr lang="es-ES_tradnl" sz="1200" kern="1200" dirty="0">
              <a:solidFill>
                <a:schemeClr val="tx1"/>
              </a:solidFill>
              <a:effectLst/>
              <a:latin typeface="+mn-lt"/>
              <a:ea typeface="+mn-ea"/>
              <a:cs typeface="+mn-cs"/>
            </a:endParaRPr>
          </a:p>
          <a:p>
            <a:r>
              <a:rPr lang="es-ES_tradnl" sz="1200" kern="1200" dirty="0">
                <a:solidFill>
                  <a:schemeClr val="tx1"/>
                </a:solidFill>
                <a:effectLst/>
                <a:latin typeface="+mn-lt"/>
                <a:ea typeface="+mn-ea"/>
                <a:cs typeface="+mn-cs"/>
              </a:rPr>
              <a:t>Por ello es tan importante que </a:t>
            </a:r>
            <a:r>
              <a:rPr lang="es-ES_tradnl" sz="1200" b="1" kern="1200" dirty="0">
                <a:solidFill>
                  <a:schemeClr val="tx1"/>
                </a:solidFill>
                <a:effectLst/>
                <a:latin typeface="+mn-lt"/>
                <a:ea typeface="+mn-ea"/>
                <a:cs typeface="+mn-cs"/>
              </a:rPr>
              <a:t>conozcamos algunas de sus funciones de seguridad básicas, así como las tareas de mantenimiento o configuraciones de seguridad que podemos llevar a cabo junto a los procesos automáticos que la mejoran.</a:t>
            </a:r>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a:t>
            </a:fld>
            <a:endParaRPr lang="es-ES" dirty="0"/>
          </a:p>
        </p:txBody>
      </p:sp>
    </p:spTree>
    <p:extLst>
      <p:ext uri="{BB962C8B-B14F-4D97-AF65-F5344CB8AC3E}">
        <p14:creationId xmlns:p14="http://schemas.microsoft.com/office/powerpoint/2010/main" val="224100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El principal riesgo de las conexiones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wifi</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está a la hora de conectarnos a una red pública, ya que corremos el riesgo de infectar nuestros dispositivos y perder nuestras credenciales a manos de un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ciberdelincuente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que, mediante distintos tipos de ataque, puede monitorizar nuestra actividad online o engañarnos para acabar accediendo a una web fraudulenta.</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El mejor consejo es no conectarnos a redes públicas a no ser que sea imprescindible, y siempre con una VPN. Además, no acceder a nuestras cuentas o servicios más personales, como la cuenta bancaria, correo electrónico o redes sociales, para evitar que acaben en manos de terceros.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30</a:t>
            </a:fld>
            <a:endParaRPr lang="es-ES"/>
          </a:p>
        </p:txBody>
      </p:sp>
    </p:spTree>
    <p:extLst>
      <p:ext uri="{BB962C8B-B14F-4D97-AF65-F5344CB8AC3E}">
        <p14:creationId xmlns:p14="http://schemas.microsoft.com/office/powerpoint/2010/main" val="529584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b="1"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3"/>
              </a:rPr>
              <a:t>Windows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para el caso de los dispositivos que no lo tengan integrado, cabe la posibilidad de agregarle un pequeño </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hardware</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 través de uno de los puertos USB que cumpla dicha función.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Para activar el dispositivo, podremos hacerlo desde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Configuración &gt; Dispositivos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b="1" u="sng" dirty="0" err="1"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4"/>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otros de los beneficios con los que cuenta el uso de Bluetooth en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macOS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son: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Recibir o compartir conexión a Internet, desde y hacia los dispositivos telefónicos iPhone o </a:t>
            </a: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tablets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de Apple a través de este medio.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Explorar las carpetas públicas de otros dispositivos.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Permitir que sean revisadas las carpetas públicas o la que elijas de nuestro dispositivo.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Enviar y recibir ficheros con los dispositivos que se hayan vinculado previamente.</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Podremos configurar y vincular los dispositivos Apple desde menú</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 Logo Apple &gt; Preferencias del sistema &gt; Bluetooth</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Si bien es una función muy útil a la hora de compartir información con otros usuarios o para sincronizar determinados dispositivos, como auriculares inalámbricos, su mayor riesgo reside en que un dispositivo que no conocemos acabe sincronizándose a nuestro dispositivo, pudiendo infectarlo o robarnos información. Para evitarlo, una vez hayamos terminado,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desactiva el Bluetooth</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31</a:t>
            </a:fld>
            <a:endParaRPr lang="es-ES"/>
          </a:p>
        </p:txBody>
      </p:sp>
    </p:spTree>
    <p:extLst>
      <p:ext uri="{BB962C8B-B14F-4D97-AF65-F5344CB8AC3E}">
        <p14:creationId xmlns:p14="http://schemas.microsoft.com/office/powerpoint/2010/main" val="26432658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 seguridad de las redes inalámbricas de nuestros dispositivos es muy importante, pues por medio de ella, los ciberdelincuentes, de manera muy sencilla, podrían ver lo que hacemos en nuestros dispositivos o llegar a robarnos los datos personales. </a:t>
            </a:r>
          </a:p>
          <a:p>
            <a:r>
              <a:rPr lang="es-ES" sz="1200" kern="1200" dirty="0">
                <a:solidFill>
                  <a:schemeClr val="tx1"/>
                </a:solidFill>
                <a:effectLst/>
                <a:latin typeface="+mn-lt"/>
                <a:ea typeface="+mn-ea"/>
                <a:cs typeface="+mn-cs"/>
              </a:rPr>
              <a:t>A continuación, vamos a compartir una serie de medidas de seguridad que cualquier usuario puede empezar a implantar en sus equipos, principalmente desde nuestro </a:t>
            </a:r>
            <a:r>
              <a:rPr lang="es-ES" sz="1200" i="1" kern="1200" dirty="0">
                <a:solidFill>
                  <a:schemeClr val="tx1"/>
                </a:solidFill>
                <a:effectLst/>
                <a:latin typeface="+mn-lt"/>
                <a:ea typeface="+mn-ea"/>
                <a:cs typeface="+mn-cs"/>
              </a:rPr>
              <a:t>router</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Modificar el nombre de la red wifi o (SSID)</a:t>
            </a:r>
            <a:r>
              <a:rPr lang="es-ES" sz="1200" kern="1200" dirty="0">
                <a:solidFill>
                  <a:schemeClr val="tx1"/>
                </a:solidFill>
                <a:effectLst/>
                <a:latin typeface="+mn-lt"/>
                <a:ea typeface="+mn-ea"/>
                <a:cs typeface="+mn-cs"/>
              </a:rPr>
              <a:t>: todas las redes cuentan con un nombre o SSID por defecto con el que se puede identificar el proveedor de Internet que tenemos contratado y/o al fabricante del </a:t>
            </a:r>
            <a:r>
              <a:rPr lang="es-ES" sz="1200" i="1" kern="1200" dirty="0">
                <a:solidFill>
                  <a:schemeClr val="tx1"/>
                </a:solidFill>
                <a:effectLst/>
                <a:latin typeface="+mn-lt"/>
                <a:ea typeface="+mn-ea"/>
                <a:cs typeface="+mn-cs"/>
              </a:rPr>
              <a:t>router</a:t>
            </a:r>
            <a:r>
              <a:rPr lang="es-ES" sz="1200" kern="1200" dirty="0">
                <a:solidFill>
                  <a:schemeClr val="tx1"/>
                </a:solidFill>
                <a:effectLst/>
                <a:latin typeface="+mn-lt"/>
                <a:ea typeface="+mn-ea"/>
                <a:cs typeface="+mn-cs"/>
              </a:rPr>
              <a:t> que tengamos instalado. Utilizando esta información un atacante podría llegar a saber cuál es la contraseña de acceso a la red wifi. Lo recomendable es cambiarla lo antes posible.</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Desactivar WPS</a:t>
            </a:r>
            <a:r>
              <a:rPr lang="es-ES" sz="1200" kern="1200" dirty="0">
                <a:solidFill>
                  <a:schemeClr val="tx1"/>
                </a:solidFill>
                <a:effectLst/>
                <a:latin typeface="+mn-lt"/>
                <a:ea typeface="+mn-ea"/>
                <a:cs typeface="+mn-cs"/>
              </a:rPr>
              <a:t>: WPS es un mecanismo creado para facilitar la conexión de dispositivos a nuestra red wifi mediante un código de PIN de 8 dígitos. Esta opción puede facilitar el acceso a un atacante, por lo que lo más seguro es deshabilitarla.</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32</a:t>
            </a:fld>
            <a:endParaRPr lang="es-ES"/>
          </a:p>
        </p:txBody>
      </p:sp>
    </p:spTree>
    <p:extLst>
      <p:ext uri="{BB962C8B-B14F-4D97-AF65-F5344CB8AC3E}">
        <p14:creationId xmlns:p14="http://schemas.microsoft.com/office/powerpoint/2010/main" val="2553393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lvl="0" indent="-285750">
              <a:buFont typeface="Arial" panose="020B0604020202020204" pitchFamily="34" charset="0"/>
              <a:buChar char="•"/>
            </a:pPr>
            <a:r>
              <a:rPr lang="es-ES" sz="1300" b="1" dirty="0"/>
              <a:t>Contraseñas de acceso y de administración</a:t>
            </a:r>
            <a:r>
              <a:rPr lang="es-ES" sz="1300" dirty="0"/>
              <a:t>: la contraseña de acceso (perfil administrador) por defecto es muy fácil de adivinar en la mayoría de routers. Por ello, debemos modificar la contraseña para hacer de ella una clave robusta. Lo mismo ocurre con la contraseña de acceso a la red Wifi.</a:t>
            </a:r>
          </a:p>
          <a:p>
            <a:pPr marL="285750" lvl="0" indent="-285750">
              <a:buFont typeface="Arial" panose="020B0604020202020204" pitchFamily="34" charset="0"/>
              <a:buChar char="•"/>
            </a:pPr>
            <a:r>
              <a:rPr lang="es-ES" sz="1300" b="1" dirty="0"/>
              <a:t>Deshabilitar conexión remota</a:t>
            </a:r>
            <a:r>
              <a:rPr lang="es-ES" sz="1300" dirty="0"/>
              <a:t>: Tampoco es seguro tener habilitada la administración remota. Esta función permite que podamos configurar el router fuera de nuestra red privada y para evitar que terceros puedan conectarse, lo mejor es deshabilitarla.</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33</a:t>
            </a:fld>
            <a:endParaRPr lang="es-ES"/>
          </a:p>
        </p:txBody>
      </p:sp>
    </p:spTree>
    <p:extLst>
      <p:ext uri="{BB962C8B-B14F-4D97-AF65-F5344CB8AC3E}">
        <p14:creationId xmlns:p14="http://schemas.microsoft.com/office/powerpoint/2010/main" val="3393572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lvl="0" indent="-285750">
              <a:buFont typeface="Arial" panose="020B0604020202020204" pitchFamily="34" charset="0"/>
              <a:buChar char="•"/>
            </a:pPr>
            <a:r>
              <a:rPr lang="es-ES" sz="1300" b="1" dirty="0"/>
              <a:t>Cifrado</a:t>
            </a:r>
            <a:r>
              <a:rPr lang="es-ES" sz="1300" dirty="0"/>
              <a:t>: los router disponen de distintos cifrados (WEP, WPA, WPA2) pero en la actualidad el más robusto y el que tenemos que habilitar en nuestro router es el cifrado WPA2-PSK.</a:t>
            </a:r>
          </a:p>
          <a:p>
            <a:pPr marL="285750" lvl="0" indent="-285750">
              <a:buFont typeface="Arial" panose="020B0604020202020204" pitchFamily="34" charset="0"/>
              <a:buChar char="•"/>
            </a:pPr>
            <a:r>
              <a:rPr lang="es-ES" sz="1300" b="1" dirty="0"/>
              <a:t>Limitar conexiones, ancho de banda y tiempo de conexión</a:t>
            </a:r>
            <a:r>
              <a:rPr lang="es-ES" sz="1300" dirty="0"/>
              <a:t>. Si vamos a compartir nuestra conexión, lo más seguro es llevar a cabo limitaciones en el número de conexiones a través de establecer un límite de direcciones IP que nuestro router pueda manejar simultáneamente. También, es posible gestionar el ancho de banda que queremos que, por ejemplo, la red de invitados tenga disponible. Y, finalmente, recuerda que, si estamos compartiendo nuestra conexión, podemos limitarla y desconectarla para evitar perder control sobre las actividades que se llevan a cabo.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34</a:t>
            </a:fld>
            <a:endParaRPr lang="es-ES"/>
          </a:p>
        </p:txBody>
      </p:sp>
    </p:spTree>
    <p:extLst>
      <p:ext uri="{BB962C8B-B14F-4D97-AF65-F5344CB8AC3E}">
        <p14:creationId xmlns:p14="http://schemas.microsoft.com/office/powerpoint/2010/main" val="1186843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Filtrado MAC</a:t>
            </a:r>
            <a:r>
              <a:rPr lang="es-ES" sz="1200" kern="1200" dirty="0">
                <a:solidFill>
                  <a:schemeClr val="tx1"/>
                </a:solidFill>
                <a:effectLst/>
                <a:latin typeface="+mn-lt"/>
                <a:ea typeface="+mn-ea"/>
                <a:cs typeface="+mn-cs"/>
              </a:rPr>
              <a:t>: Otra buena práctica que podemos seguir es </a:t>
            </a:r>
            <a:r>
              <a:rPr lang="es-ES" sz="1200" b="1" kern="1200" dirty="0">
                <a:solidFill>
                  <a:schemeClr val="tx1"/>
                </a:solidFill>
                <a:effectLst/>
                <a:latin typeface="+mn-lt"/>
                <a:ea typeface="+mn-ea"/>
                <a:cs typeface="+mn-cs"/>
              </a:rPr>
              <a:t>revisar eventualmente los dispositivos que están conectados a nuestra red y realizar un filtrado por dirección MAC</a:t>
            </a:r>
            <a:r>
              <a:rPr lang="es-ES" sz="1200" kern="1200" dirty="0">
                <a:solidFill>
                  <a:schemeClr val="tx1"/>
                </a:solidFill>
                <a:effectLst/>
                <a:latin typeface="+mn-lt"/>
                <a:ea typeface="+mn-ea"/>
                <a:cs typeface="+mn-cs"/>
              </a:rPr>
              <a:t>. De esta forma, habilitaremos el acceso solo a aquellos dispositivos que conocemos. Existen varias formas de comprobar si tenemos un “invitado” en nuestra red. La dirección MAC actúa como un DNI del equipo y, aunque puede clonarse, nos otorgará una capa de seguridad extra:</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Lo primero será crear una lista blanca de dispositivos que vamos a permitir conectarse a la red.</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incluirlas en el filtro, deberemos recopilar las direccione MAC de estos dispositivos. Lo mejor es pedírsela a los usuarios que se quieran conectar o pedirles que se conecten para registrarlo.</a:t>
            </a:r>
          </a:p>
          <a:p>
            <a:pPr marL="0" lvl="0" indent="0">
              <a:buFont typeface="Arial" panose="020B0604020202020204" pitchFamily="34" charset="0"/>
              <a:buNone/>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dirección MAC actúa como un DNI del equipo y, aunque puede clonarse, nos otorgará una capa de seguridad extra.</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conocer nuestra dirección MAC en </a:t>
            </a:r>
            <a:r>
              <a:rPr lang="es-ES" sz="1200" b="1" kern="1200" dirty="0">
                <a:solidFill>
                  <a:schemeClr val="tx1"/>
                </a:solidFill>
                <a:effectLst/>
                <a:latin typeface="+mn-lt"/>
                <a:ea typeface="+mn-ea"/>
                <a:cs typeface="+mn-cs"/>
              </a:rPr>
              <a:t>Windows</a:t>
            </a:r>
            <a:r>
              <a:rPr lang="es-ES" sz="1200" kern="1200" dirty="0">
                <a:solidFill>
                  <a:schemeClr val="tx1"/>
                </a:solidFill>
                <a:effectLst/>
                <a:latin typeface="+mn-lt"/>
                <a:ea typeface="+mn-ea"/>
                <a:cs typeface="+mn-cs"/>
              </a:rPr>
              <a:t>, accederemos a un intérprete de comandos MS-DOS como mostramos anteriormente y escribiremos </a:t>
            </a:r>
            <a:r>
              <a:rPr lang="es-ES" sz="1200" b="1" kern="1200" dirty="0" err="1">
                <a:solidFill>
                  <a:schemeClr val="tx1"/>
                </a:solidFill>
                <a:effectLst/>
                <a:latin typeface="+mn-lt"/>
                <a:ea typeface="+mn-ea"/>
                <a:cs typeface="+mn-cs"/>
              </a:rPr>
              <a:t>ipconfig</a:t>
            </a:r>
            <a:r>
              <a:rPr lang="es-ES" sz="1200" b="1" kern="1200" dirty="0">
                <a:solidFill>
                  <a:schemeClr val="tx1"/>
                </a:solidFill>
                <a:effectLst/>
                <a:latin typeface="+mn-lt"/>
                <a:ea typeface="+mn-ea"/>
                <a:cs typeface="+mn-cs"/>
              </a:rPr>
              <a:t> /</a:t>
            </a:r>
            <a:r>
              <a:rPr lang="es-ES" sz="1200" b="1" kern="1200" dirty="0" err="1">
                <a:solidFill>
                  <a:schemeClr val="tx1"/>
                </a:solidFill>
                <a:effectLst/>
                <a:latin typeface="+mn-lt"/>
                <a:ea typeface="+mn-ea"/>
                <a:cs typeface="+mn-cs"/>
              </a:rPr>
              <a:t>all</a:t>
            </a:r>
            <a:r>
              <a:rPr lang="es-ES" sz="1200" kern="1200" dirty="0">
                <a:solidFill>
                  <a:schemeClr val="tx1"/>
                </a:solidFill>
                <a:effectLst/>
                <a:latin typeface="+mn-lt"/>
                <a:ea typeface="+mn-ea"/>
                <a:cs typeface="+mn-cs"/>
              </a:rPr>
              <a:t> sin las comillas. En el apartado dirección física se encuentra la dirección MAC de nuestro dispositivo.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conocer nuestra dirección MAC en </a:t>
            </a:r>
            <a:r>
              <a:rPr lang="es-ES" sz="1200" b="1" kern="1200" dirty="0">
                <a:solidFill>
                  <a:schemeClr val="tx1"/>
                </a:solidFill>
                <a:effectLst/>
                <a:latin typeface="+mn-lt"/>
                <a:ea typeface="+mn-ea"/>
                <a:cs typeface="+mn-cs"/>
              </a:rPr>
              <a:t>Apple</a:t>
            </a:r>
            <a:r>
              <a:rPr lang="es-ES" sz="1200" kern="1200" dirty="0">
                <a:solidFill>
                  <a:schemeClr val="tx1"/>
                </a:solidFill>
                <a:effectLst/>
                <a:latin typeface="+mn-lt"/>
                <a:ea typeface="+mn-ea"/>
                <a:cs typeface="+mn-cs"/>
              </a:rPr>
              <a:t>, abriremos </a:t>
            </a:r>
            <a:r>
              <a:rPr lang="es-ES" sz="1200" b="1" kern="1200" dirty="0">
                <a:solidFill>
                  <a:schemeClr val="tx1"/>
                </a:solidFill>
                <a:effectLst/>
                <a:latin typeface="+mn-lt"/>
                <a:ea typeface="+mn-ea"/>
                <a:cs typeface="+mn-cs"/>
              </a:rPr>
              <a:t>Preferencias del sistema</a:t>
            </a:r>
            <a:r>
              <a:rPr lang="es-ES" sz="1200" kern="1200" dirty="0">
                <a:solidFill>
                  <a:schemeClr val="tx1"/>
                </a:solidFill>
                <a:effectLst/>
                <a:latin typeface="+mn-lt"/>
                <a:ea typeface="+mn-ea"/>
                <a:cs typeface="+mn-cs"/>
              </a:rPr>
              <a:t> haciendo clic en el icono de la manzana de Apple situada en la esquina superior izquierda de la pantalla.</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Seleccionaremos </a:t>
            </a:r>
            <a:r>
              <a:rPr lang="es-ES" sz="1200" b="1" kern="1200" dirty="0">
                <a:solidFill>
                  <a:schemeClr val="tx1"/>
                </a:solidFill>
                <a:effectLst/>
                <a:latin typeface="+mn-lt"/>
                <a:ea typeface="+mn-ea"/>
                <a:cs typeface="+mn-cs"/>
              </a:rPr>
              <a:t>Redes &gt; </a:t>
            </a:r>
            <a:r>
              <a:rPr lang="es-ES" sz="1200" b="1" kern="1200" dirty="0" err="1">
                <a:solidFill>
                  <a:schemeClr val="tx1"/>
                </a:solidFill>
                <a:effectLst/>
                <a:latin typeface="+mn-lt"/>
                <a:ea typeface="+mn-ea"/>
                <a:cs typeface="+mn-cs"/>
              </a:rPr>
              <a:t>AirPort</a:t>
            </a:r>
            <a:r>
              <a:rPr lang="es-ES" sz="1200" b="1" kern="1200" dirty="0">
                <a:solidFill>
                  <a:schemeClr val="tx1"/>
                </a:solidFill>
                <a:effectLst/>
                <a:latin typeface="+mn-lt"/>
                <a:ea typeface="+mn-ea"/>
                <a:cs typeface="+mn-cs"/>
              </a:rPr>
              <a:t> o Ethernet incorporada</a:t>
            </a:r>
            <a:r>
              <a:rPr lang="es-ES" sz="1200" kern="1200" dirty="0">
                <a:solidFill>
                  <a:schemeClr val="tx1"/>
                </a:solidFill>
                <a:effectLst/>
                <a:latin typeface="+mn-lt"/>
                <a:ea typeface="+mn-ea"/>
                <a:cs typeface="+mn-cs"/>
              </a:rPr>
              <a:t>, según cómo nos hayamos conectado a Internet.</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Si la conexión es Ethernet, haremos clic en </a:t>
            </a:r>
            <a:r>
              <a:rPr lang="es-ES" sz="1200" b="1" kern="1200" dirty="0">
                <a:solidFill>
                  <a:schemeClr val="tx1"/>
                </a:solidFill>
                <a:effectLst/>
                <a:latin typeface="+mn-lt"/>
                <a:ea typeface="+mn-ea"/>
                <a:cs typeface="+mn-cs"/>
              </a:rPr>
              <a:t>Avanzado &gt; pestaña de Ethernet</a:t>
            </a:r>
            <a:r>
              <a:rPr lang="es-ES" sz="1200" kern="1200" dirty="0">
                <a:solidFill>
                  <a:schemeClr val="tx1"/>
                </a:solidFill>
                <a:effectLst/>
                <a:latin typeface="+mn-lt"/>
                <a:ea typeface="+mn-ea"/>
                <a:cs typeface="+mn-cs"/>
              </a:rPr>
              <a:t>. En la parte superior aparecerá la dirección MAC.</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Si la conexión es </a:t>
            </a:r>
            <a:r>
              <a:rPr lang="es-ES" sz="1200" kern="1200" dirty="0" err="1">
                <a:solidFill>
                  <a:schemeClr val="tx1"/>
                </a:solidFill>
                <a:effectLst/>
                <a:latin typeface="+mn-lt"/>
                <a:ea typeface="+mn-ea"/>
                <a:cs typeface="+mn-cs"/>
              </a:rPr>
              <a:t>AirPort</a:t>
            </a:r>
            <a:r>
              <a:rPr lang="es-ES" sz="1200" kern="1200" dirty="0">
                <a:solidFill>
                  <a:schemeClr val="tx1"/>
                </a:solidFill>
                <a:effectLst/>
                <a:latin typeface="+mn-lt"/>
                <a:ea typeface="+mn-ea"/>
                <a:cs typeface="+mn-cs"/>
              </a:rPr>
              <a:t>, haremos clic en </a:t>
            </a:r>
            <a:r>
              <a:rPr lang="es-ES" sz="1200" b="1" kern="1200" dirty="0">
                <a:solidFill>
                  <a:schemeClr val="tx1"/>
                </a:solidFill>
                <a:effectLst/>
                <a:latin typeface="+mn-lt"/>
                <a:ea typeface="+mn-ea"/>
                <a:cs typeface="+mn-cs"/>
              </a:rPr>
              <a:t>Avanzado &gt; pestaña de </a:t>
            </a:r>
            <a:r>
              <a:rPr lang="es-ES" sz="1200" b="1" kern="1200" dirty="0" err="1">
                <a:solidFill>
                  <a:schemeClr val="tx1"/>
                </a:solidFill>
                <a:effectLst/>
                <a:latin typeface="+mn-lt"/>
                <a:ea typeface="+mn-ea"/>
                <a:cs typeface="+mn-cs"/>
              </a:rPr>
              <a:t>AirPort</a:t>
            </a:r>
            <a:r>
              <a:rPr lang="es-ES" sz="1200" kern="1200" dirty="0">
                <a:solidFill>
                  <a:schemeClr val="tx1"/>
                </a:solidFill>
                <a:effectLst/>
                <a:latin typeface="+mn-lt"/>
                <a:ea typeface="+mn-ea"/>
                <a:cs typeface="+mn-cs"/>
              </a:rPr>
              <a:t>. Ahí aparecerá la dirección MAC.</a:t>
            </a:r>
          </a:p>
          <a:p>
            <a:pPr marL="457200" lvl="1" indent="0">
              <a:buFont typeface="Arial" panose="020B0604020202020204" pitchFamily="34" charset="0"/>
              <a:buNone/>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cualquier </a:t>
            </a:r>
            <a:r>
              <a:rPr lang="es-ES" sz="1200" i="1" kern="1200" dirty="0">
                <a:solidFill>
                  <a:schemeClr val="tx1"/>
                </a:solidFill>
                <a:effectLst/>
                <a:latin typeface="+mn-lt"/>
                <a:ea typeface="+mn-ea"/>
                <a:cs typeface="+mn-cs"/>
              </a:rPr>
              <a:t>router</a:t>
            </a:r>
            <a:r>
              <a:rPr lang="es-ES" sz="1200" kern="1200" dirty="0">
                <a:solidFill>
                  <a:schemeClr val="tx1"/>
                </a:solidFill>
                <a:effectLst/>
                <a:latin typeface="+mn-lt"/>
                <a:ea typeface="+mn-ea"/>
                <a:cs typeface="+mn-cs"/>
              </a:rPr>
              <a:t> existe una opción para visualizar todos los dispositivos conectados a la red en tiempo real. Recuerda comprobarlo cada cierto tiempo e identificar aquellos dispositivos de confianza. Además, disponemos de aplicaciones que nos permiten hacer lo mismo a través de nuestros dispositivos.</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35</a:t>
            </a:fld>
            <a:endParaRPr lang="es-ES"/>
          </a:p>
        </p:txBody>
      </p:sp>
    </p:spTree>
    <p:extLst>
      <p:ext uri="{BB962C8B-B14F-4D97-AF65-F5344CB8AC3E}">
        <p14:creationId xmlns:p14="http://schemas.microsoft.com/office/powerpoint/2010/main" val="1585053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Crear una red de invitados</a:t>
            </a:r>
            <a:r>
              <a:rPr lang="es-ES" sz="1200" kern="1200" dirty="0">
                <a:solidFill>
                  <a:schemeClr val="tx1"/>
                </a:solidFill>
                <a:effectLst/>
                <a:latin typeface="+mn-lt"/>
                <a:ea typeface="+mn-ea"/>
                <a:cs typeface="+mn-cs"/>
              </a:rPr>
              <a:t>: No está disponible para todos los </a:t>
            </a:r>
            <a:r>
              <a:rPr lang="es-ES" sz="1200" i="1" kern="1200" dirty="0">
                <a:solidFill>
                  <a:schemeClr val="tx1"/>
                </a:solidFill>
                <a:effectLst/>
                <a:latin typeface="+mn-lt"/>
                <a:ea typeface="+mn-ea"/>
                <a:cs typeface="+mn-cs"/>
              </a:rPr>
              <a:t>routers</a:t>
            </a:r>
            <a:r>
              <a:rPr lang="es-ES" sz="1200" kern="1200" dirty="0">
                <a:solidFill>
                  <a:schemeClr val="tx1"/>
                </a:solidFill>
                <a:effectLst/>
                <a:latin typeface="+mn-lt"/>
                <a:ea typeface="+mn-ea"/>
                <a:cs typeface="+mn-cs"/>
              </a:rPr>
              <a:t>, pero si el nuestro lo permite es una opción muy interesante para </a:t>
            </a:r>
            <a:r>
              <a:rPr lang="es-ES" sz="1200" b="1" kern="1200" dirty="0">
                <a:solidFill>
                  <a:schemeClr val="tx1"/>
                </a:solidFill>
                <a:effectLst/>
                <a:latin typeface="+mn-lt"/>
                <a:ea typeface="+mn-ea"/>
                <a:cs typeface="+mn-cs"/>
              </a:rPr>
              <a:t>compartir nuestra conexión a Internet en una red distinta a la que nosotros utilizamos</a:t>
            </a:r>
            <a:r>
              <a:rPr lang="es-ES" sz="1200" kern="1200" dirty="0">
                <a:solidFill>
                  <a:schemeClr val="tx1"/>
                </a:solidFill>
                <a:effectLst/>
                <a:latin typeface="+mn-lt"/>
                <a:ea typeface="+mn-ea"/>
                <a:cs typeface="+mn-cs"/>
              </a:rPr>
              <a:t>. Para hacerlo, deberemos:</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Acceder a los </a:t>
            </a:r>
            <a:r>
              <a:rPr lang="es-ES" sz="1200" b="1" kern="1200" dirty="0">
                <a:solidFill>
                  <a:schemeClr val="tx1"/>
                </a:solidFill>
                <a:effectLst/>
                <a:latin typeface="+mn-lt"/>
                <a:ea typeface="+mn-ea"/>
                <a:cs typeface="+mn-cs"/>
              </a:rPr>
              <a:t>ajustes de nuestro </a:t>
            </a:r>
            <a:r>
              <a:rPr lang="es-ES" sz="1200" b="1" i="1" kern="1200" dirty="0">
                <a:solidFill>
                  <a:schemeClr val="tx1"/>
                </a:solidFill>
                <a:effectLst/>
                <a:latin typeface="+mn-lt"/>
                <a:ea typeface="+mn-ea"/>
                <a:cs typeface="+mn-cs"/>
              </a:rPr>
              <a:t>router</a:t>
            </a:r>
            <a:r>
              <a:rPr lang="es-ES" sz="1200" b="1"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y a nuestra dirección IP desde un navegador (suele ser </a:t>
            </a:r>
            <a:r>
              <a:rPr lang="es-ES" sz="1200" b="1" kern="1200" dirty="0">
                <a:solidFill>
                  <a:schemeClr val="tx1"/>
                </a:solidFill>
                <a:effectLst/>
                <a:latin typeface="+mn-lt"/>
                <a:ea typeface="+mn-ea"/>
                <a:cs typeface="+mn-cs"/>
              </a:rPr>
              <a:t>192.168.1.1</a:t>
            </a:r>
            <a:r>
              <a:rPr lang="es-ES" sz="1200" kern="1200" dirty="0">
                <a:solidFill>
                  <a:schemeClr val="tx1"/>
                </a:solidFill>
                <a:effectLst/>
                <a:latin typeface="+mn-lt"/>
                <a:ea typeface="+mn-ea"/>
                <a:cs typeface="+mn-cs"/>
              </a:rPr>
              <a:t>). Si no lo sabemos, podemos consultarlo con nuestro proveedor de Internet (asegurándonos de que las credenciales para acceder a nuestro perfil de administrador son seguras).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Una vez dentro, deberemos ir a la </a:t>
            </a:r>
            <a:r>
              <a:rPr lang="es-ES" sz="1200" b="1" kern="1200" dirty="0">
                <a:solidFill>
                  <a:schemeClr val="tx1"/>
                </a:solidFill>
                <a:effectLst/>
                <a:latin typeface="+mn-lt"/>
                <a:ea typeface="+mn-ea"/>
                <a:cs typeface="+mn-cs"/>
              </a:rPr>
              <a:t>configuración de red inalámbrica y buscar Red para invitado</a:t>
            </a:r>
            <a:r>
              <a:rPr lang="es-ES" sz="1200" kern="1200" dirty="0">
                <a:solidFill>
                  <a:schemeClr val="tx1"/>
                </a:solidFill>
                <a:effectLst/>
                <a:latin typeface="+mn-lt"/>
                <a:ea typeface="+mn-ea"/>
                <a:cs typeface="+mn-cs"/>
              </a:rPr>
              <a:t>. Es probable que los pasos varíen de un </a:t>
            </a:r>
            <a:r>
              <a:rPr lang="es-ES" sz="1200" i="1" kern="1200" dirty="0">
                <a:solidFill>
                  <a:schemeClr val="tx1"/>
                </a:solidFill>
                <a:effectLst/>
                <a:latin typeface="+mn-lt"/>
                <a:ea typeface="+mn-ea"/>
                <a:cs typeface="+mn-cs"/>
              </a:rPr>
              <a:t>router</a:t>
            </a:r>
            <a:r>
              <a:rPr lang="es-ES" sz="1200" kern="1200" dirty="0">
                <a:solidFill>
                  <a:schemeClr val="tx1"/>
                </a:solidFill>
                <a:effectLst/>
                <a:latin typeface="+mn-lt"/>
                <a:ea typeface="+mn-ea"/>
                <a:cs typeface="+mn-cs"/>
              </a:rPr>
              <a:t> a otro.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Elegiremos un nombre y una contraseña segura para nuestra red de invitados, así como el método de autenticación (WPA2) y una red accesible para todos, por ejemplo, de 2,4 GHz.</a:t>
            </a:r>
          </a:p>
          <a:p>
            <a:pPr marL="0" lvl="0" indent="0">
              <a:buFont typeface="Arial" panose="020B0604020202020204" pitchFamily="34" charset="0"/>
              <a:buNone/>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Con esto ya tendremos una red para invitados lista. Debemos recordar desconectarla cuando terminen de utilizarla nuestros vecinos y amigos y cambiar la contraseña para futuras ocasiones.</a:t>
            </a:r>
          </a:p>
          <a:p>
            <a:r>
              <a:rPr lang="es-ES" sz="1200" kern="1200" dirty="0">
                <a:solidFill>
                  <a:schemeClr val="tx1"/>
                </a:solidFill>
                <a:effectLst/>
                <a:latin typeface="+mn-lt"/>
                <a:ea typeface="+mn-ea"/>
                <a:cs typeface="+mn-cs"/>
              </a:rPr>
              <a:t>Para el resto de las redes inalámbricas, la mejor medida de seguridad siempre va a ser apagar la red una vez hayamos terminado de utilizarla. Además, debemos tener cuidado con lo que compartimos, y no aceptar sincronizarnos o recibir archivos de desconocidos, ya que pueden contener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con el que infectar nuestro equipo.</a:t>
            </a:r>
          </a:p>
          <a:p>
            <a:endParaRPr lang="es-ES" sz="1300" dirty="0"/>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36</a:t>
            </a:fld>
            <a:endParaRPr lang="es-ES"/>
          </a:p>
        </p:txBody>
      </p:sp>
    </p:spTree>
    <p:extLst>
      <p:ext uri="{BB962C8B-B14F-4D97-AF65-F5344CB8AC3E}">
        <p14:creationId xmlns:p14="http://schemas.microsoft.com/office/powerpoint/2010/main" val="3788992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Mostramos la información de INCIBE prestando especial atención a la Línea de Ayuda en Ciberseguridad de INCIBE a través de la cual cualquier menor o adulto puede contactar de manera gratuita y confidencial cuando tengan una duda o un problema en Internet, llamando al número de teléfono 017 o enviando un mensaje a través de la página web </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https://www.incibe.es/linea-de-ayuda-en-ciberseguridad</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Animamos a los participantes a visitar las diferentes webs de INCIBE en función del público (Ciudadanos, Menores o Empresas) y a seguirnos en redes sociales.</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Además, explicamos que en la web pueden encontrar mucha información y actividades para trabajar cualquier tema de </a:t>
            </a:r>
            <a:r>
              <a:rPr lang="es-ES" sz="1200" dirty="0" err="1" smtClean="0">
                <a:effectLst/>
                <a:latin typeface="Arial" panose="020B0604020202020204" pitchFamily="34" charset="0"/>
                <a:ea typeface="Times New Roman" panose="02020603050405020304" pitchFamily="18" charset="0"/>
                <a:cs typeface="Times New Roman" panose="02020603050405020304" pitchFamily="18" charset="0"/>
              </a:rPr>
              <a:t>ciberseguridad</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juegos y recursos pedagógicos.</a:t>
            </a:r>
          </a:p>
          <a:p>
            <a:endParaRPr lang="es-ES" dirty="0"/>
          </a:p>
        </p:txBody>
      </p:sp>
      <p:sp>
        <p:nvSpPr>
          <p:cNvPr id="4" name="Marcador de número de diapositiva 3"/>
          <p:cNvSpPr>
            <a:spLocks noGrp="1"/>
          </p:cNvSpPr>
          <p:nvPr>
            <p:ph type="sldNum" sz="quarter" idx="10"/>
          </p:nvPr>
        </p:nvSpPr>
        <p:spPr/>
        <p:txBody>
          <a:bodyPr/>
          <a:lstStyle/>
          <a:p>
            <a:fld id="{38152758-05B9-0645-B5E8-3DAADE25CF31}" type="slidenum">
              <a:rPr lang="es-ES" smtClean="0"/>
              <a:t>37</a:t>
            </a:fld>
            <a:endParaRPr lang="es-ES"/>
          </a:p>
        </p:txBody>
      </p:sp>
    </p:spTree>
    <p:extLst>
      <p:ext uri="{BB962C8B-B14F-4D97-AF65-F5344CB8AC3E}">
        <p14:creationId xmlns:p14="http://schemas.microsoft.com/office/powerpoint/2010/main" val="2036526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Crear 1 cuenta administrador. De este modo evitaremos que otros usuarios puedan instalar software malicioso o desactivar las medidas de seguridad.</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38</a:t>
            </a:fld>
            <a:endParaRPr lang="es-ES"/>
          </a:p>
        </p:txBody>
      </p:sp>
    </p:spTree>
    <p:extLst>
      <p:ext uri="{BB962C8B-B14F-4D97-AF65-F5344CB8AC3E}">
        <p14:creationId xmlns:p14="http://schemas.microsoft.com/office/powerpoint/2010/main" val="2729749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Para solucionar posibles vulnerabilidades. Una actualización permite solucionar posibles brechas en la seguridad o errores que los ciberdelincuentes podrían aprovechar.</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39</a:t>
            </a:fld>
            <a:endParaRPr lang="es-ES"/>
          </a:p>
        </p:txBody>
      </p:sp>
    </p:spTree>
    <p:extLst>
      <p:ext uri="{BB962C8B-B14F-4D97-AF65-F5344CB8AC3E}">
        <p14:creationId xmlns:p14="http://schemas.microsoft.com/office/powerpoint/2010/main" val="2812814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mn-ea"/>
                <a:cs typeface="+mn-cs"/>
              </a:rPr>
              <a:t>Si nuestro equipo es compartido con varias personas, puede que nos interese crear distintas cuentas de usuarios con </a:t>
            </a:r>
            <a:r>
              <a:rPr lang="es-ES" sz="1200" kern="1200" dirty="0">
                <a:solidFill>
                  <a:schemeClr val="tx1"/>
                </a:solidFill>
                <a:effectLst/>
                <a:latin typeface="+mn-lt"/>
                <a:ea typeface="+mn-ea"/>
                <a:cs typeface="+mn-cs"/>
              </a:rPr>
              <a:t>distintos niveles de privilegios. Si no las gestionamos adecuadamente, corremos el riesgo de:</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Que terceros puedan acceder a nuestros archivos y eliminar/modificar información personal, como imágenes, música, documentos importantes, etc.</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Modificar configuraciones de seguridad o usabilidad de nuestro sistema, como, por ejemplo, desactivar el antivirus o </a:t>
            </a:r>
            <a:r>
              <a:rPr lang="es-ES" sz="1200" i="1" kern="1200" dirty="0">
                <a:solidFill>
                  <a:schemeClr val="tx1"/>
                </a:solidFill>
                <a:effectLst/>
                <a:latin typeface="+mn-lt"/>
                <a:ea typeface="+mn-ea"/>
                <a:cs typeface="+mn-cs"/>
              </a:rPr>
              <a:t>firewall</a:t>
            </a:r>
            <a:r>
              <a:rPr lang="es-E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Conectarse a determinados servicios con nuestras credenciales, como el correo electrónico o nuestra red social.</a:t>
            </a:r>
          </a:p>
          <a:p>
            <a:r>
              <a:rPr lang="es-ES" sz="1200" kern="1200" dirty="0">
                <a:solidFill>
                  <a:schemeClr val="tx1"/>
                </a:solidFill>
                <a:effectLst/>
                <a:latin typeface="+mn-lt"/>
                <a:ea typeface="+mn-ea"/>
                <a:cs typeface="+mn-cs"/>
              </a:rPr>
              <a:t>Por seguridad, lo ideal es mantener un único usuario administrador por dispositivo y mantener al mínimo los privilegios del resto de cuentas de usuario para evitar riesgos. No queremos que, por error, otro usuario pueda llegar a instalar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malicioso o a desactivar determinadas medidas de seguridad en nuestro equipo.</a:t>
            </a:r>
            <a:endParaRPr lang="es-ES" sz="1600" dirty="0"/>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a:t>
            </a:fld>
            <a:endParaRPr lang="es-ES" dirty="0"/>
          </a:p>
        </p:txBody>
      </p:sp>
    </p:spTree>
    <p:extLst>
      <p:ext uri="{BB962C8B-B14F-4D97-AF65-F5344CB8AC3E}">
        <p14:creationId xmlns:p14="http://schemas.microsoft.com/office/powerpoint/2010/main" val="196852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Firewall. Este software analiza y verifica las conexiones para asegurarse de que no contienen agentes maliciosos.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40</a:t>
            </a:fld>
            <a:endParaRPr lang="es-ES"/>
          </a:p>
        </p:txBody>
      </p:sp>
    </p:spTree>
    <p:extLst>
      <p:ext uri="{BB962C8B-B14F-4D97-AF65-F5344CB8AC3E}">
        <p14:creationId xmlns:p14="http://schemas.microsoft.com/office/powerpoint/2010/main" val="3694339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“M1contr4s3na.”. Cumple con todos los parámetros de una contraseña segura, como tener más de 10 caracteres y ser una combinación de letras, números y caracteres especiales.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41</a:t>
            </a:fld>
            <a:endParaRPr lang="es-ES"/>
          </a:p>
        </p:txBody>
      </p:sp>
    </p:spTree>
    <p:extLst>
      <p:ext uri="{BB962C8B-B14F-4D97-AF65-F5344CB8AC3E}">
        <p14:creationId xmlns:p14="http://schemas.microsoft.com/office/powerpoint/2010/main" val="281893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No, nunca. De este modo evitamos que si una cuenta es vulnerada, se vulneren el resto con las que comparte contraseña</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42</a:t>
            </a:fld>
            <a:endParaRPr lang="es-ES"/>
          </a:p>
        </p:txBody>
      </p:sp>
    </p:spTree>
    <p:extLst>
      <p:ext uri="{BB962C8B-B14F-4D97-AF65-F5344CB8AC3E}">
        <p14:creationId xmlns:p14="http://schemas.microsoft.com/office/powerpoint/2010/main" val="948894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Proteger nuestra información en caso de pérdida, daño o robo. Ya que no solamente nos protegen de terceros, también de un borrado de archivos accidental.</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43</a:t>
            </a:fld>
            <a:endParaRPr lang="es-ES"/>
          </a:p>
        </p:txBody>
      </p:sp>
    </p:spTree>
    <p:extLst>
      <p:ext uri="{BB962C8B-B14F-4D97-AF65-F5344CB8AC3E}">
        <p14:creationId xmlns:p14="http://schemas.microsoft.com/office/powerpoint/2010/main" val="2560226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3 copias en 2 soportes diferentes y 1 en un lugar físico distinto. Además, es la mejor forma de asegurarnos de que siempre vamos a disponer de una copia de respaldo de nuestros archivos.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44</a:t>
            </a:fld>
            <a:endParaRPr lang="es-ES"/>
          </a:p>
        </p:txBody>
      </p:sp>
    </p:spTree>
    <p:extLst>
      <p:ext uri="{BB962C8B-B14F-4D97-AF65-F5344CB8AC3E}">
        <p14:creationId xmlns:p14="http://schemas.microsoft.com/office/powerpoint/2010/main" val="185326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Bluetooth. Este tipo de conexión inalámbrica permite la comunicación entre dos dispositivos para el intercambio de información. También permite vincular determinados dispositivos, como auriculares inalámbricos.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45</a:t>
            </a:fld>
            <a:endParaRPr lang="es-ES"/>
          </a:p>
        </p:txBody>
      </p:sp>
    </p:spTree>
    <p:extLst>
      <p:ext uri="{BB962C8B-B14F-4D97-AF65-F5344CB8AC3E}">
        <p14:creationId xmlns:p14="http://schemas.microsoft.com/office/powerpoint/2010/main" val="3274196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Desactivar la opción que permite al dispositivo conectarse automáticamente. Así evitaremos conectarnos a una red que no queramos.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46</a:t>
            </a:fld>
            <a:endParaRPr lang="es-ES"/>
          </a:p>
        </p:txBody>
      </p:sp>
    </p:spTree>
    <p:extLst>
      <p:ext uri="{BB962C8B-B14F-4D97-AF65-F5344CB8AC3E}">
        <p14:creationId xmlns:p14="http://schemas.microsoft.com/office/powerpoint/2010/main" val="651441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Ambas respuestas son correctas. </a:t>
            </a:r>
            <a:r>
              <a:rPr lang="es-ES" sz="1200" kern="1200">
                <a:solidFill>
                  <a:schemeClr val="tx1"/>
                </a:solidFill>
                <a:effectLst/>
                <a:latin typeface="+mn-lt"/>
                <a:ea typeface="+mn-ea"/>
                <a:cs typeface="+mn-cs"/>
              </a:rPr>
              <a:t>Las dos opciones nos permitirán eliminar dispositivos desconocidos y asegurarnos de que no vuelvan a acceder a nuestra red.</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47</a:t>
            </a:fld>
            <a:endParaRPr lang="es-ES"/>
          </a:p>
        </p:txBody>
      </p:sp>
    </p:spTree>
    <p:extLst>
      <p:ext uri="{BB962C8B-B14F-4D97-AF65-F5344CB8AC3E}">
        <p14:creationId xmlns:p14="http://schemas.microsoft.com/office/powerpoint/2010/main" val="402654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4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Existen distintos tipos de cuentas de usuario en Windows:</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Tahoma" panose="020B0604030504040204" pitchFamily="34" charset="0"/>
              <a:buChar char="-"/>
            </a:pPr>
            <a:r>
              <a:rPr lang="es-ES" sz="1400" b="1" dirty="0" smtClean="0">
                <a:effectLst/>
                <a:latin typeface="Arial" panose="020B0604020202020204" pitchFamily="34" charset="0"/>
                <a:ea typeface="MS Gothic" panose="020B0609070205080204" pitchFamily="49" charset="-128"/>
                <a:cs typeface="Arial" panose="020B0604020202020204" pitchFamily="34" charset="0"/>
              </a:rPr>
              <a:t>Usuario administrador</a:t>
            </a:r>
            <a:r>
              <a:rPr lang="es-ES" sz="1400" dirty="0" smtClean="0">
                <a:effectLst/>
                <a:latin typeface="Arial" panose="020B0604020202020204" pitchFamily="34" charset="0"/>
                <a:ea typeface="MS Gothic" panose="020B0609070205080204" pitchFamily="49" charset="-128"/>
                <a:cs typeface="Arial" panose="020B0604020202020204" pitchFamily="34" charset="0"/>
              </a:rPr>
              <a:t>. Este tipo de usuario tendrá todos los privilegios y permisos sobre el dispositivo, con lo cual podrá realizar todos los cambios que desee en la configuración (dentro de los límites del fabricante). Para determinados cambios el sistema, nos solicitará la contraseña de administrador como medida de seguridad. Dentro de sus privilegios, está la instalación de </a:t>
            </a:r>
            <a:r>
              <a:rPr lang="es-ES" sz="1400" i="1" dirty="0" smtClean="0">
                <a:effectLst/>
                <a:latin typeface="Arial" panose="020B0604020202020204" pitchFamily="34" charset="0"/>
                <a:ea typeface="MS Gothic" panose="020B0609070205080204" pitchFamily="49" charset="-128"/>
                <a:cs typeface="Arial" panose="020B0604020202020204" pitchFamily="34" charset="0"/>
              </a:rPr>
              <a:t>software</a:t>
            </a:r>
            <a:r>
              <a:rPr lang="es-ES" sz="1400" dirty="0" smtClean="0">
                <a:effectLst/>
                <a:latin typeface="Arial" panose="020B0604020202020204" pitchFamily="34" charset="0"/>
                <a:ea typeface="MS Gothic" panose="020B0609070205080204" pitchFamily="49" charset="-128"/>
                <a:cs typeface="Arial" panose="020B0604020202020204" pitchFamily="34" charset="0"/>
              </a:rPr>
              <a:t>, por ejemplo. Este es el motivo por el que se convierten en el objetivo de los </a:t>
            </a:r>
            <a:r>
              <a:rPr lang="es-ES" sz="1400" dirty="0" err="1" smtClean="0">
                <a:effectLst/>
                <a:latin typeface="Arial" panose="020B0604020202020204" pitchFamily="34" charset="0"/>
                <a:ea typeface="MS Gothic" panose="020B0609070205080204" pitchFamily="49" charset="-128"/>
                <a:cs typeface="Arial" panose="020B0604020202020204" pitchFamily="34" charset="0"/>
              </a:rPr>
              <a:t>ciberdelincuentes</a:t>
            </a:r>
            <a:r>
              <a:rPr lang="es-ES" sz="1400" dirty="0" smtClean="0">
                <a:effectLst/>
                <a:latin typeface="Arial" panose="020B0604020202020204" pitchFamily="34" charset="0"/>
                <a:ea typeface="MS Gothic" panose="020B0609070205080204" pitchFamily="49" charset="-128"/>
                <a:cs typeface="Arial" panose="020B0604020202020204" pitchFamily="34" charset="0"/>
              </a:rPr>
              <a:t>.</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Tahoma" panose="020B0604030504040204" pitchFamily="34" charset="0"/>
              <a:buChar char="-"/>
            </a:pPr>
            <a:r>
              <a:rPr lang="es-ES" sz="1400" b="1" dirty="0" smtClean="0">
                <a:effectLst/>
                <a:latin typeface="Arial" panose="020B0604020202020204" pitchFamily="34" charset="0"/>
                <a:ea typeface="MS Gothic" panose="020B0609070205080204" pitchFamily="49" charset="-128"/>
                <a:cs typeface="Arial" panose="020B0604020202020204" pitchFamily="34" charset="0"/>
              </a:rPr>
              <a:t>Usuario “Tu familia”</a:t>
            </a:r>
            <a:r>
              <a:rPr lang="es-ES" sz="1400" dirty="0" smtClean="0">
                <a:effectLst/>
                <a:latin typeface="Arial" panose="020B0604020202020204" pitchFamily="34" charset="0"/>
                <a:ea typeface="MS Gothic" panose="020B0609070205080204" pitchFamily="49" charset="-128"/>
                <a:cs typeface="Arial" panose="020B0604020202020204" pitchFamily="34" charset="0"/>
              </a:rPr>
              <a:t>. Esta categoría tiene por objetivo dividir a los miembros de la familia entre adultos y menores para diferenciarlos entre sí y aplicar restricciones de permisos y privilegios a estos últimos. Es necesario vincular la cuenta a alguno de los servicios de Microsoft, como es Outlook. En cuanto a privilegios, pueden tener los mismos privilegios que un usuario administrador, ya que su función principal es la de limitar las funcionalidades a aquellos usuarios menores de edad.</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Tahoma" panose="020B0604030504040204" pitchFamily="34" charset="0"/>
              <a:buChar char="-"/>
            </a:pPr>
            <a:r>
              <a:rPr lang="es-ES" sz="1400" b="1" dirty="0" smtClean="0">
                <a:effectLst/>
                <a:latin typeface="Arial" panose="020B0604020202020204" pitchFamily="34" charset="0"/>
                <a:ea typeface="MS Gothic" panose="020B0609070205080204" pitchFamily="49" charset="-128"/>
                <a:cs typeface="Arial" panose="020B0604020202020204" pitchFamily="34" charset="0"/>
              </a:rPr>
              <a:t>Otros usuarios</a:t>
            </a:r>
            <a:r>
              <a:rPr lang="es-ES" sz="1400" dirty="0" smtClean="0">
                <a:effectLst/>
                <a:latin typeface="Arial" panose="020B0604020202020204" pitchFamily="34" charset="0"/>
                <a:ea typeface="MS Gothic" panose="020B0609070205080204" pitchFamily="49" charset="-128"/>
                <a:cs typeface="Arial" panose="020B0604020202020204" pitchFamily="34" charset="0"/>
              </a:rPr>
              <a:t>. Estos usuarios no necesitan vincular ningún tipo de servicio a sus cuentas y sus privilegios se tratan del mismo modo que la categoría anterior (administrador o usuario estándar). Puede crearse un perfil facilitando únicamente el número de teléfono móvil, en lugar de una cuenta de Outlook, si es que el usuario invitado no dispone de una.</a:t>
            </a:r>
            <a:endParaRPr lang="es-ES" sz="14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300" b="0"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5</a:t>
            </a:fld>
            <a:endParaRPr lang="es-ES" dirty="0"/>
          </a:p>
        </p:txBody>
      </p:sp>
    </p:spTree>
    <p:extLst>
      <p:ext uri="{BB962C8B-B14F-4D97-AF65-F5344CB8AC3E}">
        <p14:creationId xmlns:p14="http://schemas.microsoft.com/office/powerpoint/2010/main" val="2296316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Para crear cuentas tendremos que: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Ir a la imagen de Windows en la parte inferior izquierda.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l">
              <a:lnSpc>
                <a:spcPct val="107000"/>
              </a:lnSpc>
              <a:spcAft>
                <a:spcPts val="800"/>
              </a:spcAft>
              <a:buFont typeface="Symbol" panose="05050102010706020507" pitchFamily="18" charset="2"/>
              <a:buChar char=""/>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Ahora clic en </a:t>
            </a:r>
            <a:r>
              <a:rPr lang="es-ES" sz="1200" b="1"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Configuración &gt; Cuentas &gt; Familia y otros usuarios</a:t>
            </a: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u </a:t>
            </a:r>
            <a:r>
              <a:rPr lang="es-ES" sz="1200" b="1"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Otros usuarios</a:t>
            </a: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Luego, si quieres </a:t>
            </a:r>
            <a:r>
              <a:rPr lang="es-ES" sz="1200"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3"/>
              </a:rPr>
              <a:t>crear un usuario local o un administrador</a:t>
            </a:r>
            <a:r>
              <a:rPr lang="es-ES" sz="1200"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rPr>
              <a:t>,</a:t>
            </a: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los pasos serán distintos. Una vez creada, podrás volver a modificar su perfil para darle o quitarle privilegios de administrador del dispositivo.</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s-ES" sz="1200" dirty="0" smtClean="0">
                <a:effectLst/>
                <a:latin typeface="Arial" panose="020B0604020202020204" pitchFamily="34" charset="0"/>
                <a:ea typeface="MS Gothic" panose="020B0609070205080204" pitchFamily="49" charset="-128"/>
                <a:cs typeface="Arial" panose="020B0604020202020204" pitchFamily="34" charset="0"/>
              </a:rPr>
              <a:t>Más información en: </a:t>
            </a:r>
            <a:r>
              <a:rPr lang="es-ES" sz="1200" u="sng" dirty="0" smtClean="0">
                <a:solidFill>
                  <a:srgbClr val="0D5EE1"/>
                </a:solidFill>
                <a:effectLst/>
                <a:latin typeface="Arial" panose="020B0604020202020204" pitchFamily="34" charset="0"/>
                <a:ea typeface="MS Gothic" panose="020B0609070205080204" pitchFamily="49" charset="-128"/>
                <a:cs typeface="Arial" panose="020B0604020202020204" pitchFamily="34" charset="0"/>
                <a:hlinkClick r:id="rId4"/>
              </a:rPr>
              <a:t>Cómo cambiar los usuarios (cuentas) en Windows 10</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6</a:t>
            </a:fld>
            <a:endParaRPr lang="es-ES" dirty="0"/>
          </a:p>
        </p:txBody>
      </p:sp>
    </p:spTree>
    <p:extLst>
      <p:ext uri="{BB962C8B-B14F-4D97-AF65-F5344CB8AC3E}">
        <p14:creationId xmlns:p14="http://schemas.microsoft.com/office/powerpoint/2010/main" val="2904780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Debemos tener en cuenta que esta configuración solo la puede realizar un administrador del sistema y para hacerlo tendremos que proceder del siguiente modo: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Iremos al logo Apple y haremos clic en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Preferencias del sistema &gt; Usuarios y Grupos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Luego haremos clic sobre el candado para que se desbloquee.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Ingresaremos con el nombre del administrador y contraseña de acceso.</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Seleccionaremos en el menú </a:t>
            </a: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Nueva carpeta</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y elegiremos el tipo de usuario que queremos crear.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Estos usuarios pueden ser: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Font typeface="Courier New" panose="02070309020205020404" pitchFamily="49" charset="0"/>
              <a:buChar char="o"/>
            </a:pP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Administrador:</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Puede crear o eliminar usuarios, estándar o administradores de un mismo dispositivo.</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Font typeface="Courier New" panose="02070309020205020404" pitchFamily="49" charset="0"/>
              <a:buChar char="o"/>
            </a:pP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Estándar</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Este perfil de usuario puede instalar aplicaciones y modificar su propio perfil, no podrá hacerlo en otros perfiles de usuario.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Font typeface="Courier New" panose="02070309020205020404" pitchFamily="49" charset="0"/>
              <a:buChar char="o"/>
            </a:pPr>
            <a:r>
              <a:rPr lang="es-ES" sz="1200" b="1" dirty="0" smtClean="0">
                <a:effectLst/>
                <a:latin typeface="Arial" panose="020B0604020202020204" pitchFamily="34" charset="0"/>
                <a:ea typeface="Times New Roman" panose="02020603050405020304" pitchFamily="18" charset="0"/>
                <a:cs typeface="Arial" panose="020B0604020202020204" pitchFamily="34" charset="0"/>
              </a:rPr>
              <a:t>Solo compartir</a:t>
            </a:r>
            <a:r>
              <a:rPr lang="es-ES" sz="1200" i="1" dirty="0" smtClean="0">
                <a:effectLst/>
                <a:latin typeface="Arial" panose="020B0604020202020204" pitchFamily="34" charset="0"/>
                <a:ea typeface="Times New Roman" panose="02020603050405020304" pitchFamily="18" charset="0"/>
                <a:cs typeface="Arial" panose="020B0604020202020204" pitchFamily="34" charset="0"/>
              </a:rPr>
              <a:t>: </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Este tipo de usuario solo podrá acceder a los archivos de manera remota, pero no tienen ninguna función sobre el dispositivo, como ingresar en algún perfil.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7000"/>
              </a:lnSpc>
              <a:spcAft>
                <a:spcPts val="800"/>
              </a:spcAft>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Más información en: </a:t>
            </a:r>
            <a:r>
              <a:rPr lang="es-ES" sz="1200" u="sng"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hlinkClick r:id="rId3"/>
              </a:rPr>
              <a:t>Configurar usuarios, invitados y grupos en el Mac</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7</a:t>
            </a:fld>
            <a:endParaRPr lang="es-ES" dirty="0"/>
          </a:p>
        </p:txBody>
      </p:sp>
    </p:spTree>
    <p:extLst>
      <p:ext uri="{BB962C8B-B14F-4D97-AF65-F5344CB8AC3E}">
        <p14:creationId xmlns:p14="http://schemas.microsoft.com/office/powerpoint/2010/main" val="425097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Ahora que tenemos idea del tipo de perfil que podemos crear:</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Introduciremos el nombre completo para el nuevo perfil.</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Asignaremos una clave para dicho perfil. Esta clave debemos confirmarla y escribir una pista para ayudarnos a recordarla.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Crearemos el usuario. Podremos elegir si puede o no administrar el dispositivo o si el nuevo usuario puede hacer uso del panel de preferencias para compartir archivos del dispositivo.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 el dispositivo cuenta con funciones de inicio de sesión por medios biométricos, el nuevo perfil podrá hacer uso de este.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Antes de continuar, debemos saber que un usuario estándar puede ser convertido en administrador del dispositivo, basta con indicarlo en la lista de usuarios, seleccionando </a:t>
            </a:r>
            <a:r>
              <a:rPr lang="es-ES" sz="1200" b="1"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Permitir al usuario administrar este ordenador</a:t>
            </a:r>
            <a:r>
              <a:rPr lang="es-ES" sz="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8</a:t>
            </a:fld>
            <a:endParaRPr lang="es-ES" dirty="0"/>
          </a:p>
        </p:txBody>
      </p:sp>
    </p:spTree>
    <p:extLst>
      <p:ext uri="{BB962C8B-B14F-4D97-AF65-F5344CB8AC3E}">
        <p14:creationId xmlns:p14="http://schemas.microsoft.com/office/powerpoint/2010/main" val="4175056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300" b="1" dirty="0" smtClean="0"/>
              <a:t>Crear un grupo</a:t>
            </a:r>
            <a:r>
              <a:rPr lang="es-ES" sz="1300" dirty="0" smtClean="0"/>
              <a:t>. </a:t>
            </a:r>
            <a:r>
              <a:rPr lang="es-ES" sz="1200" kern="1200" dirty="0" smtClean="0">
                <a:solidFill>
                  <a:schemeClr val="tx1"/>
                </a:solidFill>
                <a:effectLst/>
                <a:latin typeface="+mn-lt"/>
                <a:ea typeface="+mn-ea"/>
                <a:cs typeface="+mn-cs"/>
              </a:rPr>
              <a:t>Este tipo de perfil permite que varios usuarios puedan tener acceso al dispositivo o simplemente a un archivo específico, sin el nivel administrativo. </a:t>
            </a:r>
          </a:p>
          <a:p>
            <a:pPr lvl="0"/>
            <a:endParaRPr lang="es-E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Volveremos a </a:t>
            </a:r>
            <a:r>
              <a:rPr lang="es-ES" sz="1200" b="1" kern="1200" dirty="0" smtClean="0">
                <a:solidFill>
                  <a:schemeClr val="tx1"/>
                </a:solidFill>
                <a:effectLst/>
                <a:latin typeface="+mn-lt"/>
                <a:ea typeface="+mn-ea"/>
                <a:cs typeface="+mn-cs"/>
              </a:rPr>
              <a:t>Usuarios y grupos</a:t>
            </a:r>
            <a:r>
              <a:rPr lang="es-ES" sz="1200" kern="1200" dirty="0" smtClean="0">
                <a:solidFill>
                  <a:schemeClr val="tx1"/>
                </a:solidFill>
                <a:effectLst/>
                <a:latin typeface="+mn-lt"/>
                <a:ea typeface="+mn-ea"/>
                <a:cs typeface="+mn-cs"/>
              </a:rPr>
              <a:t> y haremos clic sobre el candado para que se desbloquee.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Ingresaremos con el nombre del administrador y contraseña de acceso.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Haremos clic en </a:t>
            </a:r>
            <a:r>
              <a:rPr lang="es-ES" sz="1200" b="1" kern="1200" dirty="0" smtClean="0">
                <a:solidFill>
                  <a:schemeClr val="tx1"/>
                </a:solidFill>
                <a:effectLst/>
                <a:latin typeface="+mn-lt"/>
                <a:ea typeface="+mn-ea"/>
                <a:cs typeface="+mn-cs"/>
              </a:rPr>
              <a:t>Añadir</a:t>
            </a:r>
            <a:r>
              <a:rPr lang="es-ES" sz="1200" kern="1200" dirty="0" smtClean="0">
                <a:solidFill>
                  <a:schemeClr val="tx1"/>
                </a:solidFill>
                <a:effectLst/>
                <a:latin typeface="+mn-lt"/>
                <a:ea typeface="+mn-ea"/>
                <a:cs typeface="+mn-cs"/>
              </a:rPr>
              <a:t> e iremos al menú </a:t>
            </a:r>
            <a:r>
              <a:rPr lang="es-ES" sz="1200" b="1" kern="1200" dirty="0" smtClean="0">
                <a:solidFill>
                  <a:schemeClr val="tx1"/>
                </a:solidFill>
                <a:effectLst/>
                <a:latin typeface="+mn-lt"/>
                <a:ea typeface="+mn-ea"/>
                <a:cs typeface="+mn-cs"/>
              </a:rPr>
              <a:t>Nueva cuenta &gt; Nuevo grupo</a:t>
            </a:r>
            <a:r>
              <a:rPr lang="es-E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Ahora pondremos un nombre al nuevo grupo y seleccionaremos clic en </a:t>
            </a:r>
            <a:r>
              <a:rPr lang="es-ES" sz="1200" b="1" kern="1200" dirty="0" smtClean="0">
                <a:solidFill>
                  <a:schemeClr val="tx1"/>
                </a:solidFill>
                <a:effectLst/>
                <a:latin typeface="+mn-lt"/>
                <a:ea typeface="+mn-ea"/>
                <a:cs typeface="+mn-cs"/>
              </a:rPr>
              <a:t>Crear grupo</a:t>
            </a:r>
            <a:r>
              <a:rPr lang="es-ES" sz="1200" kern="120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Debemos elegir los usuarios o grupos que tendrán acceso al nuevo grupo. </a:t>
            </a:r>
          </a:p>
          <a:p>
            <a:pPr marL="171450" lvl="0" indent="-171450">
              <a:buFont typeface="Arial" panose="020B0604020202020204" pitchFamily="34" charset="0"/>
              <a:buChar char="•"/>
            </a:pPr>
            <a:r>
              <a:rPr lang="es-ES" sz="1200" kern="1200" dirty="0" smtClean="0">
                <a:solidFill>
                  <a:schemeClr val="tx1"/>
                </a:solidFill>
                <a:effectLst/>
                <a:latin typeface="+mn-lt"/>
                <a:ea typeface="+mn-ea"/>
                <a:cs typeface="+mn-cs"/>
              </a:rPr>
              <a:t>Podemos utilizar el panel </a:t>
            </a:r>
            <a:r>
              <a:rPr lang="es-ES" sz="1200" b="1" kern="1200" dirty="0" smtClean="0">
                <a:solidFill>
                  <a:schemeClr val="tx1"/>
                </a:solidFill>
                <a:effectLst/>
                <a:latin typeface="+mn-lt"/>
                <a:ea typeface="+mn-ea"/>
                <a:cs typeface="+mn-cs"/>
              </a:rPr>
              <a:t>Preferencias</a:t>
            </a:r>
            <a:r>
              <a:rPr lang="es-ES" sz="1200" kern="1200" dirty="0" smtClean="0">
                <a:solidFill>
                  <a:schemeClr val="tx1"/>
                </a:solidFill>
                <a:effectLst/>
                <a:latin typeface="+mn-lt"/>
                <a:ea typeface="+mn-ea"/>
                <a:cs typeface="+mn-cs"/>
              </a:rPr>
              <a:t> para indicar si los usuarios pueden compartir archivos o la pantalla.  </a:t>
            </a:r>
          </a:p>
          <a:p>
            <a:pPr lvl="0"/>
            <a:r>
              <a:rPr lang="es-ES" sz="1300" dirty="0" smtClean="0"/>
              <a:t>  </a:t>
            </a:r>
          </a:p>
          <a:p>
            <a:pPr lvl="0"/>
            <a:r>
              <a:rPr lang="es-ES" sz="1300" dirty="0" smtClean="0"/>
              <a:t> </a:t>
            </a:r>
            <a:r>
              <a:rPr lang="es-ES" sz="1300" b="1" dirty="0" smtClean="0"/>
              <a:t>Usuarios ocasionales</a:t>
            </a:r>
            <a:r>
              <a:rPr lang="es-ES" sz="1300" dirty="0" smtClean="0"/>
              <a:t>. </a:t>
            </a:r>
            <a:r>
              <a:rPr lang="es-ES" sz="1200" kern="1200" dirty="0" smtClean="0">
                <a:solidFill>
                  <a:schemeClr val="tx1"/>
                </a:solidFill>
                <a:effectLst/>
                <a:latin typeface="+mn-lt"/>
                <a:ea typeface="+mn-ea"/>
                <a:cs typeface="+mn-cs"/>
              </a:rPr>
              <a:t>Este tipo de usuario es específicamente para aquellos que solo hacen uso del dispositivo de manera temporal. Estos no requerirán ningún tipo de contraseña para el inicio de sesión, ni tampoco tendrán privilegios de usuarios estándar. Los archivos creados por este tipo de usuario serán de carácter temporal y no estarán en el dispositivo hasta el momento en que este cierre la sesión.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En caso de que tengamos activo el </a:t>
            </a:r>
            <a:r>
              <a:rPr lang="es-ES" sz="1200" b="1" kern="1200" dirty="0" err="1" smtClean="0">
                <a:solidFill>
                  <a:schemeClr val="tx1"/>
                </a:solidFill>
                <a:effectLst/>
                <a:latin typeface="+mn-lt"/>
                <a:ea typeface="+mn-ea"/>
                <a:cs typeface="+mn-cs"/>
              </a:rPr>
              <a:t>FileVault</a:t>
            </a:r>
            <a:r>
              <a:rPr lang="es-ES" sz="1200" kern="1200" dirty="0" smtClean="0">
                <a:solidFill>
                  <a:schemeClr val="tx1"/>
                </a:solidFill>
                <a:effectLst/>
                <a:latin typeface="+mn-lt"/>
                <a:ea typeface="+mn-ea"/>
                <a:cs typeface="+mn-cs"/>
              </a:rPr>
              <a:t>, el usuario invitado solo podrá hacer uso del navegador “Safari”, no tendrá acceso a nuestros archivos. </a:t>
            </a:r>
            <a:r>
              <a:rPr lang="es-ES" sz="1300" dirty="0" smtClean="0"/>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9</a:t>
            </a:fld>
            <a:endParaRPr lang="es-ES"/>
          </a:p>
        </p:txBody>
      </p:sp>
    </p:spTree>
    <p:extLst>
      <p:ext uri="{BB962C8B-B14F-4D97-AF65-F5344CB8AC3E}">
        <p14:creationId xmlns:p14="http://schemas.microsoft.com/office/powerpoint/2010/main" val="349938401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0.png"/><Relationship Id="rId4" Type="http://schemas.openxmlformats.org/officeDocument/2006/relationships/image" Target="../media/image9.gi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TRADA PRESENTACION">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xmlns="" id="{8D0CA918-47AA-C645-AF18-CDECB2B68519}"/>
              </a:ext>
            </a:extLst>
          </p:cNvPr>
          <p:cNvPicPr>
            <a:picLocks noChangeAspect="1"/>
          </p:cNvPicPr>
          <p:nvPr userDrawn="1"/>
        </p:nvPicPr>
        <p:blipFill rotWithShape="1">
          <a:blip r:embed="rId2" cstate="screen">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a16="http://schemas.microsoft.com/office/drawing/2014/main" xmlns="" id="{124FF216-4F23-A042-9E9C-898B4C492855}"/>
              </a:ext>
            </a:extLst>
          </p:cNvPr>
          <p:cNvSpPr/>
          <p:nvPr userDrawn="1"/>
        </p:nvSpPr>
        <p:spPr>
          <a:xfrm>
            <a:off x="-18394" y="10429"/>
            <a:ext cx="12208808" cy="7015522"/>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a16="http://schemas.microsoft.com/office/drawing/2014/main" xmlns=""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a16="http://schemas.microsoft.com/office/drawing/2014/main" xmlns="" id="{4700EC7A-3860-F24D-91FE-2735753C66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0" name="Imagen 9">
            <a:extLst>
              <a:ext uri="{FF2B5EF4-FFF2-40B4-BE49-F238E27FC236}">
                <a16:creationId xmlns:a16="http://schemas.microsoft.com/office/drawing/2014/main" xmlns="" id="{D16F5658-DEF3-0A4A-9657-1352DCBC9EA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1" name="Imagen 10">
            <a:extLst>
              <a:ext uri="{FF2B5EF4-FFF2-40B4-BE49-F238E27FC236}">
                <a16:creationId xmlns:a16="http://schemas.microsoft.com/office/drawing/2014/main" xmlns="" id="{36F7556D-DF10-A34F-9A12-849C23CA2F0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a16="http://schemas.microsoft.com/office/drawing/2014/main" xmlns=""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Título</a:t>
            </a:r>
          </a:p>
          <a:p>
            <a:pPr lvl="0"/>
            <a:r>
              <a:rPr lang="es-ES" dirty="0"/>
              <a:t>Presentación</a:t>
            </a:r>
          </a:p>
        </p:txBody>
      </p:sp>
      <p:pic>
        <p:nvPicPr>
          <p:cNvPr id="12" name="Imagen 11">
            <a:extLst>
              <a:ext uri="{FF2B5EF4-FFF2-40B4-BE49-F238E27FC236}">
                <a16:creationId xmlns:a16="http://schemas.microsoft.com/office/drawing/2014/main" xmlns="" id="{457B3154-FE4D-F948-BEAC-7CFBC1D3647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664355" y="4905070"/>
            <a:ext cx="1278182" cy="1278182"/>
          </a:xfrm>
          <a:prstGeom prst="rect">
            <a:avLst/>
          </a:prstGeom>
        </p:spPr>
      </p:pic>
    </p:spTree>
    <p:extLst>
      <p:ext uri="{BB962C8B-B14F-4D97-AF65-F5344CB8AC3E}">
        <p14:creationId xmlns:p14="http://schemas.microsoft.com/office/powerpoint/2010/main" val="321317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095253"/>
            <a:ext cx="693581" cy="693580"/>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1236847" y="22263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a16="http://schemas.microsoft.com/office/drawing/2014/main" xmlns="" id="{1E47CEFA-D65C-4A48-9B87-12E3F928F857}"/>
              </a:ext>
            </a:extLst>
          </p:cNvPr>
          <p:cNvSpPr>
            <a:spLocks noGrp="1"/>
          </p:cNvSpPr>
          <p:nvPr>
            <p:ph type="pic" sz="quarter" idx="26"/>
          </p:nvPr>
        </p:nvSpPr>
        <p:spPr>
          <a:xfrm>
            <a:off x="346075" y="2941215"/>
            <a:ext cx="693581" cy="693580"/>
          </a:xfrm>
        </p:spPr>
        <p:txBody>
          <a:bodyPr/>
          <a:lstStyle/>
          <a:p>
            <a:endParaRPr lang="es-ES"/>
          </a:p>
        </p:txBody>
      </p:sp>
      <p:sp>
        <p:nvSpPr>
          <p:cNvPr id="46" name="Marcador de posición de imagen 3">
            <a:extLst>
              <a:ext uri="{FF2B5EF4-FFF2-40B4-BE49-F238E27FC236}">
                <a16:creationId xmlns:a16="http://schemas.microsoft.com/office/drawing/2014/main" xmlns="" id="{59FE2D01-D57E-D949-9DCB-D5341EB41922}"/>
              </a:ext>
            </a:extLst>
          </p:cNvPr>
          <p:cNvSpPr>
            <a:spLocks noGrp="1"/>
          </p:cNvSpPr>
          <p:nvPr>
            <p:ph type="pic" sz="quarter" idx="27"/>
          </p:nvPr>
        </p:nvSpPr>
        <p:spPr>
          <a:xfrm>
            <a:off x="346075" y="3787177"/>
            <a:ext cx="693581" cy="693580"/>
          </a:xfrm>
        </p:spPr>
        <p:txBody>
          <a:bodyPr/>
          <a:lstStyle/>
          <a:p>
            <a:endParaRPr lang="es-ES"/>
          </a:p>
        </p:txBody>
      </p:sp>
      <p:sp>
        <p:nvSpPr>
          <p:cNvPr id="47" name="Marcador de posición de imagen 3">
            <a:extLst>
              <a:ext uri="{FF2B5EF4-FFF2-40B4-BE49-F238E27FC236}">
                <a16:creationId xmlns:a16="http://schemas.microsoft.com/office/drawing/2014/main" xmlns="" id="{A3143C31-BF2F-C24D-97F8-EB4B40514643}"/>
              </a:ext>
            </a:extLst>
          </p:cNvPr>
          <p:cNvSpPr>
            <a:spLocks noGrp="1"/>
          </p:cNvSpPr>
          <p:nvPr>
            <p:ph type="pic" sz="quarter" idx="28"/>
          </p:nvPr>
        </p:nvSpPr>
        <p:spPr>
          <a:xfrm>
            <a:off x="346075" y="4633139"/>
            <a:ext cx="693581" cy="693580"/>
          </a:xfrm>
        </p:spPr>
        <p:txBody>
          <a:bodyPr/>
          <a:lstStyle/>
          <a:p>
            <a:endParaRPr lang="es-ES"/>
          </a:p>
        </p:txBody>
      </p:sp>
      <p:sp>
        <p:nvSpPr>
          <p:cNvPr id="68" name="Marcador de posición de imagen 3">
            <a:extLst>
              <a:ext uri="{FF2B5EF4-FFF2-40B4-BE49-F238E27FC236}">
                <a16:creationId xmlns:a16="http://schemas.microsoft.com/office/drawing/2014/main" xmlns="" id="{62C77D74-CFA9-7F44-A027-333742CDF785}"/>
              </a:ext>
            </a:extLst>
          </p:cNvPr>
          <p:cNvSpPr>
            <a:spLocks noGrp="1"/>
          </p:cNvSpPr>
          <p:nvPr>
            <p:ph type="pic" sz="quarter" idx="29"/>
          </p:nvPr>
        </p:nvSpPr>
        <p:spPr>
          <a:xfrm>
            <a:off x="346075" y="5479103"/>
            <a:ext cx="693581" cy="693580"/>
          </a:xfrm>
        </p:spPr>
        <p:txBody>
          <a:bodyPr/>
          <a:lstStyle/>
          <a:p>
            <a:endParaRPr lang="es-ES"/>
          </a:p>
        </p:txBody>
      </p:sp>
      <p:sp>
        <p:nvSpPr>
          <p:cNvPr id="69" name="Marcador de texto 9">
            <a:extLst>
              <a:ext uri="{FF2B5EF4-FFF2-40B4-BE49-F238E27FC236}">
                <a16:creationId xmlns:a16="http://schemas.microsoft.com/office/drawing/2014/main" xmlns="" id="{A660A342-B4DD-2046-B1EB-52D7C9028F2D}"/>
              </a:ext>
            </a:extLst>
          </p:cNvPr>
          <p:cNvSpPr>
            <a:spLocks noGrp="1"/>
          </p:cNvSpPr>
          <p:nvPr>
            <p:ph type="body" sz="quarter" idx="30" hasCustomPrompt="1"/>
          </p:nvPr>
        </p:nvSpPr>
        <p:spPr>
          <a:xfrm>
            <a:off x="1236847" y="3050591"/>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a16="http://schemas.microsoft.com/office/drawing/2014/main" xmlns="" id="{2D85C097-6F57-8846-928E-1973A4E68C48}"/>
              </a:ext>
            </a:extLst>
          </p:cNvPr>
          <p:cNvSpPr>
            <a:spLocks noGrp="1"/>
          </p:cNvSpPr>
          <p:nvPr>
            <p:ph type="body" sz="quarter" idx="31" hasCustomPrompt="1"/>
          </p:nvPr>
        </p:nvSpPr>
        <p:spPr>
          <a:xfrm>
            <a:off x="1236847" y="3900596"/>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a16="http://schemas.microsoft.com/office/drawing/2014/main" xmlns="" id="{5DCE73BA-F9AF-2842-A3E1-6A02BA9D1C6F}"/>
              </a:ext>
            </a:extLst>
          </p:cNvPr>
          <p:cNvSpPr>
            <a:spLocks noGrp="1"/>
          </p:cNvSpPr>
          <p:nvPr>
            <p:ph type="body" sz="quarter" idx="32" hasCustomPrompt="1"/>
          </p:nvPr>
        </p:nvSpPr>
        <p:spPr>
          <a:xfrm>
            <a:off x="1236847" y="47248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a16="http://schemas.microsoft.com/office/drawing/2014/main" xmlns="" id="{BE95412D-0AB3-C642-B9AD-A45416AD07A0}"/>
              </a:ext>
            </a:extLst>
          </p:cNvPr>
          <p:cNvSpPr>
            <a:spLocks noGrp="1"/>
          </p:cNvSpPr>
          <p:nvPr>
            <p:ph type="body" sz="quarter" idx="33" hasCustomPrompt="1"/>
          </p:nvPr>
        </p:nvSpPr>
        <p:spPr>
          <a:xfrm>
            <a:off x="1236847" y="552333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3" name="Marcador de posición de imagen 3">
            <a:extLst>
              <a:ext uri="{FF2B5EF4-FFF2-40B4-BE49-F238E27FC236}">
                <a16:creationId xmlns:a16="http://schemas.microsoft.com/office/drawing/2014/main" xmlns="" id="{3447F7F3-004F-7545-B820-2E28D32DAEB1}"/>
              </a:ext>
            </a:extLst>
          </p:cNvPr>
          <p:cNvSpPr>
            <a:spLocks noGrp="1"/>
          </p:cNvSpPr>
          <p:nvPr>
            <p:ph type="pic" sz="quarter" idx="34"/>
          </p:nvPr>
        </p:nvSpPr>
        <p:spPr>
          <a:xfrm>
            <a:off x="3665141" y="2199296"/>
            <a:ext cx="2314886" cy="2314885"/>
          </a:xfrm>
        </p:spPr>
        <p:txBody>
          <a:bodyPr/>
          <a:lstStyle/>
          <a:p>
            <a:endParaRPr lang="es-ES"/>
          </a:p>
        </p:txBody>
      </p:sp>
      <p:sp>
        <p:nvSpPr>
          <p:cNvPr id="74" name="Marcador de texto 9">
            <a:extLst>
              <a:ext uri="{FF2B5EF4-FFF2-40B4-BE49-F238E27FC236}">
                <a16:creationId xmlns:a16="http://schemas.microsoft.com/office/drawing/2014/main" xmlns="" id="{322AF44F-41E0-6E4E-A58F-EE3753719241}"/>
              </a:ext>
            </a:extLst>
          </p:cNvPr>
          <p:cNvSpPr>
            <a:spLocks noGrp="1"/>
          </p:cNvSpPr>
          <p:nvPr>
            <p:ph type="body" sz="quarter" idx="35" hasCustomPrompt="1"/>
          </p:nvPr>
        </p:nvSpPr>
        <p:spPr>
          <a:xfrm>
            <a:off x="366514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75" name="Marcador de posición de imagen 3">
            <a:extLst>
              <a:ext uri="{FF2B5EF4-FFF2-40B4-BE49-F238E27FC236}">
                <a16:creationId xmlns:a16="http://schemas.microsoft.com/office/drawing/2014/main" xmlns="" id="{A029BC6E-020D-944E-9F72-501268E61DB5}"/>
              </a:ext>
            </a:extLst>
          </p:cNvPr>
          <p:cNvSpPr>
            <a:spLocks noGrp="1"/>
          </p:cNvSpPr>
          <p:nvPr>
            <p:ph type="pic" sz="quarter" idx="17"/>
          </p:nvPr>
        </p:nvSpPr>
        <p:spPr>
          <a:xfrm>
            <a:off x="6619581" y="2199296"/>
            <a:ext cx="2314886" cy="2314885"/>
          </a:xfrm>
        </p:spPr>
        <p:txBody>
          <a:bodyPr/>
          <a:lstStyle/>
          <a:p>
            <a:endParaRPr lang="es-ES"/>
          </a:p>
        </p:txBody>
      </p:sp>
      <p:sp>
        <p:nvSpPr>
          <p:cNvPr id="76" name="Marcador de texto 9">
            <a:extLst>
              <a:ext uri="{FF2B5EF4-FFF2-40B4-BE49-F238E27FC236}">
                <a16:creationId xmlns:a16="http://schemas.microsoft.com/office/drawing/2014/main" xmlns="" id="{FC8C31F4-E69D-EF4D-8173-1250E1FF6994}"/>
              </a:ext>
            </a:extLst>
          </p:cNvPr>
          <p:cNvSpPr>
            <a:spLocks noGrp="1"/>
          </p:cNvSpPr>
          <p:nvPr>
            <p:ph type="body" sz="quarter" idx="18" hasCustomPrompt="1"/>
          </p:nvPr>
        </p:nvSpPr>
        <p:spPr>
          <a:xfrm>
            <a:off x="661958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77" name="Marcador de posición de imagen 3">
            <a:extLst>
              <a:ext uri="{FF2B5EF4-FFF2-40B4-BE49-F238E27FC236}">
                <a16:creationId xmlns:a16="http://schemas.microsoft.com/office/drawing/2014/main" xmlns="" id="{C1F3E7B7-69B5-3540-B66E-153BC256E955}"/>
              </a:ext>
            </a:extLst>
          </p:cNvPr>
          <p:cNvSpPr>
            <a:spLocks noGrp="1"/>
          </p:cNvSpPr>
          <p:nvPr>
            <p:ph type="pic" sz="quarter" idx="19"/>
          </p:nvPr>
        </p:nvSpPr>
        <p:spPr>
          <a:xfrm>
            <a:off x="9574021" y="2199296"/>
            <a:ext cx="2314886" cy="2314885"/>
          </a:xfrm>
        </p:spPr>
        <p:txBody>
          <a:bodyPr/>
          <a:lstStyle/>
          <a:p>
            <a:endParaRPr lang="es-ES"/>
          </a:p>
        </p:txBody>
      </p:sp>
      <p:sp>
        <p:nvSpPr>
          <p:cNvPr id="78" name="Marcador de texto 9">
            <a:extLst>
              <a:ext uri="{FF2B5EF4-FFF2-40B4-BE49-F238E27FC236}">
                <a16:creationId xmlns:a16="http://schemas.microsoft.com/office/drawing/2014/main" xmlns="" id="{F26B0219-8A20-4D43-90A0-24D17582C9CD}"/>
              </a:ext>
            </a:extLst>
          </p:cNvPr>
          <p:cNvSpPr>
            <a:spLocks noGrp="1"/>
          </p:cNvSpPr>
          <p:nvPr>
            <p:ph type="body" sz="quarter" idx="20" hasCustomPrompt="1"/>
          </p:nvPr>
        </p:nvSpPr>
        <p:spPr>
          <a:xfrm>
            <a:off x="9581755" y="4968539"/>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5" name="Rectángulo 12">
            <a:extLst>
              <a:ext uri="{FF2B5EF4-FFF2-40B4-BE49-F238E27FC236}">
                <a16:creationId xmlns:a16="http://schemas.microsoft.com/office/drawing/2014/main" xmlns="" id="{9013B1C5-8E93-E842-85CB-C8961E1790C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6" name="Marcador de texto 25">
            <a:extLst>
              <a:ext uri="{FF2B5EF4-FFF2-40B4-BE49-F238E27FC236}">
                <a16:creationId xmlns:a16="http://schemas.microsoft.com/office/drawing/2014/main" xmlns="" id="{7F968C26-4BDE-3B45-B09E-246F65B556E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7" name="Imagen 36">
            <a:extLst>
              <a:ext uri="{FF2B5EF4-FFF2-40B4-BE49-F238E27FC236}">
                <a16:creationId xmlns:a16="http://schemas.microsoft.com/office/drawing/2014/main" xmlns="" id="{19B8AD61-2CA7-F941-93D1-A6DB1CADE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8" name="Imagen 37">
            <a:extLst>
              <a:ext uri="{FF2B5EF4-FFF2-40B4-BE49-F238E27FC236}">
                <a16:creationId xmlns:a16="http://schemas.microsoft.com/office/drawing/2014/main" xmlns="" id="{36C9B92D-867F-164B-AC15-01412B4E6B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97460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080262"/>
            <a:ext cx="693581" cy="693580"/>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1236848" y="22113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a16="http://schemas.microsoft.com/office/drawing/2014/main" xmlns="" id="{1E47CEFA-D65C-4A48-9B87-12E3F928F857}"/>
              </a:ext>
            </a:extLst>
          </p:cNvPr>
          <p:cNvSpPr>
            <a:spLocks noGrp="1"/>
          </p:cNvSpPr>
          <p:nvPr>
            <p:ph type="pic" sz="quarter" idx="26"/>
          </p:nvPr>
        </p:nvSpPr>
        <p:spPr>
          <a:xfrm>
            <a:off x="346075" y="2926224"/>
            <a:ext cx="693581" cy="693580"/>
          </a:xfrm>
        </p:spPr>
        <p:txBody>
          <a:bodyPr/>
          <a:lstStyle/>
          <a:p>
            <a:endParaRPr lang="es-ES"/>
          </a:p>
        </p:txBody>
      </p:sp>
      <p:sp>
        <p:nvSpPr>
          <p:cNvPr id="46" name="Marcador de posición de imagen 3">
            <a:extLst>
              <a:ext uri="{FF2B5EF4-FFF2-40B4-BE49-F238E27FC236}">
                <a16:creationId xmlns:a16="http://schemas.microsoft.com/office/drawing/2014/main" xmlns="" id="{59FE2D01-D57E-D949-9DCB-D5341EB41922}"/>
              </a:ext>
            </a:extLst>
          </p:cNvPr>
          <p:cNvSpPr>
            <a:spLocks noGrp="1"/>
          </p:cNvSpPr>
          <p:nvPr>
            <p:ph type="pic" sz="quarter" idx="27"/>
          </p:nvPr>
        </p:nvSpPr>
        <p:spPr>
          <a:xfrm>
            <a:off x="346075" y="3772186"/>
            <a:ext cx="693581" cy="693580"/>
          </a:xfrm>
        </p:spPr>
        <p:txBody>
          <a:bodyPr/>
          <a:lstStyle/>
          <a:p>
            <a:endParaRPr lang="es-ES"/>
          </a:p>
        </p:txBody>
      </p:sp>
      <p:sp>
        <p:nvSpPr>
          <p:cNvPr id="47" name="Marcador de posición de imagen 3">
            <a:extLst>
              <a:ext uri="{FF2B5EF4-FFF2-40B4-BE49-F238E27FC236}">
                <a16:creationId xmlns:a16="http://schemas.microsoft.com/office/drawing/2014/main" xmlns="" id="{A3143C31-BF2F-C24D-97F8-EB4B40514643}"/>
              </a:ext>
            </a:extLst>
          </p:cNvPr>
          <p:cNvSpPr>
            <a:spLocks noGrp="1"/>
          </p:cNvSpPr>
          <p:nvPr>
            <p:ph type="pic" sz="quarter" idx="28"/>
          </p:nvPr>
        </p:nvSpPr>
        <p:spPr>
          <a:xfrm>
            <a:off x="346075" y="4618148"/>
            <a:ext cx="693581" cy="693580"/>
          </a:xfrm>
        </p:spPr>
        <p:txBody>
          <a:bodyPr/>
          <a:lstStyle/>
          <a:p>
            <a:endParaRPr lang="es-ES"/>
          </a:p>
        </p:txBody>
      </p:sp>
      <p:sp>
        <p:nvSpPr>
          <p:cNvPr id="68" name="Marcador de posición de imagen 3">
            <a:extLst>
              <a:ext uri="{FF2B5EF4-FFF2-40B4-BE49-F238E27FC236}">
                <a16:creationId xmlns:a16="http://schemas.microsoft.com/office/drawing/2014/main" xmlns="" id="{62C77D74-CFA9-7F44-A027-333742CDF785}"/>
              </a:ext>
            </a:extLst>
          </p:cNvPr>
          <p:cNvSpPr>
            <a:spLocks noGrp="1"/>
          </p:cNvSpPr>
          <p:nvPr>
            <p:ph type="pic" sz="quarter" idx="29"/>
          </p:nvPr>
        </p:nvSpPr>
        <p:spPr>
          <a:xfrm>
            <a:off x="346075" y="5464112"/>
            <a:ext cx="693581" cy="693580"/>
          </a:xfrm>
        </p:spPr>
        <p:txBody>
          <a:bodyPr/>
          <a:lstStyle/>
          <a:p>
            <a:endParaRPr lang="es-ES"/>
          </a:p>
        </p:txBody>
      </p:sp>
      <p:sp>
        <p:nvSpPr>
          <p:cNvPr id="69" name="Marcador de texto 9">
            <a:extLst>
              <a:ext uri="{FF2B5EF4-FFF2-40B4-BE49-F238E27FC236}">
                <a16:creationId xmlns:a16="http://schemas.microsoft.com/office/drawing/2014/main" xmlns="" id="{A660A342-B4DD-2046-B1EB-52D7C9028F2D}"/>
              </a:ext>
            </a:extLst>
          </p:cNvPr>
          <p:cNvSpPr>
            <a:spLocks noGrp="1"/>
          </p:cNvSpPr>
          <p:nvPr>
            <p:ph type="body" sz="quarter" idx="30" hasCustomPrompt="1"/>
          </p:nvPr>
        </p:nvSpPr>
        <p:spPr>
          <a:xfrm>
            <a:off x="1236848" y="303560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a16="http://schemas.microsoft.com/office/drawing/2014/main" xmlns="" id="{2D85C097-6F57-8846-928E-1973A4E68C48}"/>
              </a:ext>
            </a:extLst>
          </p:cNvPr>
          <p:cNvSpPr>
            <a:spLocks noGrp="1"/>
          </p:cNvSpPr>
          <p:nvPr>
            <p:ph type="body" sz="quarter" idx="31" hasCustomPrompt="1"/>
          </p:nvPr>
        </p:nvSpPr>
        <p:spPr>
          <a:xfrm>
            <a:off x="1236848" y="3885605"/>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a16="http://schemas.microsoft.com/office/drawing/2014/main" xmlns="" id="{5DCE73BA-F9AF-2842-A3E1-6A02BA9D1C6F}"/>
              </a:ext>
            </a:extLst>
          </p:cNvPr>
          <p:cNvSpPr>
            <a:spLocks noGrp="1"/>
          </p:cNvSpPr>
          <p:nvPr>
            <p:ph type="body" sz="quarter" idx="32" hasCustomPrompt="1"/>
          </p:nvPr>
        </p:nvSpPr>
        <p:spPr>
          <a:xfrm>
            <a:off x="1236848" y="47098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a16="http://schemas.microsoft.com/office/drawing/2014/main" xmlns="" id="{BE95412D-0AB3-C642-B9AD-A45416AD07A0}"/>
              </a:ext>
            </a:extLst>
          </p:cNvPr>
          <p:cNvSpPr>
            <a:spLocks noGrp="1"/>
          </p:cNvSpPr>
          <p:nvPr>
            <p:ph type="body" sz="quarter" idx="33" hasCustomPrompt="1"/>
          </p:nvPr>
        </p:nvSpPr>
        <p:spPr>
          <a:xfrm>
            <a:off x="1236848" y="55083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a16="http://schemas.microsoft.com/office/drawing/2014/main" xmlns="" id="{06518AB9-2C6D-DC44-81E0-C67559154B81}"/>
              </a:ext>
            </a:extLst>
          </p:cNvPr>
          <p:cNvSpPr>
            <a:spLocks noGrp="1"/>
          </p:cNvSpPr>
          <p:nvPr>
            <p:ph type="pic" sz="quarter" idx="36"/>
          </p:nvPr>
        </p:nvSpPr>
        <p:spPr>
          <a:xfrm>
            <a:off x="4654409" y="2179999"/>
            <a:ext cx="1070601" cy="1070600"/>
          </a:xfrm>
        </p:spPr>
        <p:txBody>
          <a:bodyPr/>
          <a:lstStyle/>
          <a:p>
            <a:endParaRPr lang="es-ES" dirty="0"/>
          </a:p>
        </p:txBody>
      </p:sp>
      <p:sp>
        <p:nvSpPr>
          <p:cNvPr id="32" name="Marcador de texto 9">
            <a:extLst>
              <a:ext uri="{FF2B5EF4-FFF2-40B4-BE49-F238E27FC236}">
                <a16:creationId xmlns:a16="http://schemas.microsoft.com/office/drawing/2014/main" xmlns="" id="{1AFE3FB7-C1DF-9845-93AF-F343CF576886}"/>
              </a:ext>
            </a:extLst>
          </p:cNvPr>
          <p:cNvSpPr>
            <a:spLocks noGrp="1"/>
          </p:cNvSpPr>
          <p:nvPr>
            <p:ph type="body" sz="quarter" idx="37" hasCustomPrompt="1"/>
          </p:nvPr>
        </p:nvSpPr>
        <p:spPr>
          <a:xfrm>
            <a:off x="4449174"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5" name="Marcador de posición de imagen 3">
            <a:extLst>
              <a:ext uri="{FF2B5EF4-FFF2-40B4-BE49-F238E27FC236}">
                <a16:creationId xmlns:a16="http://schemas.microsoft.com/office/drawing/2014/main" xmlns="" id="{2C6D9EBE-8DF5-9E49-8312-8C3F0A3AA0A0}"/>
              </a:ext>
            </a:extLst>
          </p:cNvPr>
          <p:cNvSpPr>
            <a:spLocks noGrp="1"/>
          </p:cNvSpPr>
          <p:nvPr>
            <p:ph type="pic" sz="quarter" idx="38"/>
          </p:nvPr>
        </p:nvSpPr>
        <p:spPr>
          <a:xfrm>
            <a:off x="6576223" y="2179999"/>
            <a:ext cx="1070601" cy="1070600"/>
          </a:xfrm>
        </p:spPr>
        <p:txBody>
          <a:bodyPr/>
          <a:lstStyle/>
          <a:p>
            <a:endParaRPr lang="es-ES"/>
          </a:p>
        </p:txBody>
      </p:sp>
      <p:sp>
        <p:nvSpPr>
          <p:cNvPr id="37" name="Marcador de posición de imagen 3">
            <a:extLst>
              <a:ext uri="{FF2B5EF4-FFF2-40B4-BE49-F238E27FC236}">
                <a16:creationId xmlns:a16="http://schemas.microsoft.com/office/drawing/2014/main" xmlns="" id="{D1B062DD-C0A7-7F49-B708-0337A4767ECD}"/>
              </a:ext>
            </a:extLst>
          </p:cNvPr>
          <p:cNvSpPr>
            <a:spLocks noGrp="1"/>
          </p:cNvSpPr>
          <p:nvPr>
            <p:ph type="pic" sz="quarter" idx="40"/>
          </p:nvPr>
        </p:nvSpPr>
        <p:spPr>
          <a:xfrm>
            <a:off x="8498037" y="2179999"/>
            <a:ext cx="1070601" cy="1070600"/>
          </a:xfrm>
        </p:spPr>
        <p:txBody>
          <a:bodyPr/>
          <a:lstStyle/>
          <a:p>
            <a:endParaRPr lang="es-ES" dirty="0"/>
          </a:p>
        </p:txBody>
      </p:sp>
      <p:sp>
        <p:nvSpPr>
          <p:cNvPr id="39" name="Marcador de posición de imagen 3">
            <a:extLst>
              <a:ext uri="{FF2B5EF4-FFF2-40B4-BE49-F238E27FC236}">
                <a16:creationId xmlns:a16="http://schemas.microsoft.com/office/drawing/2014/main" xmlns="" id="{BDF0001D-A4DD-4443-9345-FEDB37C0544C}"/>
              </a:ext>
            </a:extLst>
          </p:cNvPr>
          <p:cNvSpPr>
            <a:spLocks noGrp="1"/>
          </p:cNvSpPr>
          <p:nvPr>
            <p:ph type="pic" sz="quarter" idx="42"/>
          </p:nvPr>
        </p:nvSpPr>
        <p:spPr>
          <a:xfrm>
            <a:off x="10419852" y="2179999"/>
            <a:ext cx="1070601" cy="1070600"/>
          </a:xfrm>
        </p:spPr>
        <p:txBody>
          <a:bodyPr/>
          <a:lstStyle/>
          <a:p>
            <a:endParaRPr lang="es-ES"/>
          </a:p>
        </p:txBody>
      </p:sp>
      <p:sp>
        <p:nvSpPr>
          <p:cNvPr id="57" name="Marcador de posición de imagen 3">
            <a:extLst>
              <a:ext uri="{FF2B5EF4-FFF2-40B4-BE49-F238E27FC236}">
                <a16:creationId xmlns:a16="http://schemas.microsoft.com/office/drawing/2014/main" xmlns="" id="{FCB9053B-9E19-3249-ADDF-429F84C250E7}"/>
              </a:ext>
            </a:extLst>
          </p:cNvPr>
          <p:cNvSpPr>
            <a:spLocks noGrp="1"/>
          </p:cNvSpPr>
          <p:nvPr>
            <p:ph type="pic" sz="quarter" idx="43"/>
          </p:nvPr>
        </p:nvSpPr>
        <p:spPr>
          <a:xfrm>
            <a:off x="4654409" y="4292135"/>
            <a:ext cx="1070601" cy="1070600"/>
          </a:xfrm>
        </p:spPr>
        <p:txBody>
          <a:bodyPr/>
          <a:lstStyle/>
          <a:p>
            <a:endParaRPr lang="es-ES" dirty="0"/>
          </a:p>
        </p:txBody>
      </p:sp>
      <p:sp>
        <p:nvSpPr>
          <p:cNvPr id="58" name="Marcador de texto 9">
            <a:extLst>
              <a:ext uri="{FF2B5EF4-FFF2-40B4-BE49-F238E27FC236}">
                <a16:creationId xmlns:a16="http://schemas.microsoft.com/office/drawing/2014/main" xmlns="" id="{2427998D-5E7B-E846-A594-C19877B254D7}"/>
              </a:ext>
            </a:extLst>
          </p:cNvPr>
          <p:cNvSpPr>
            <a:spLocks noGrp="1"/>
          </p:cNvSpPr>
          <p:nvPr>
            <p:ph type="body" sz="quarter" idx="44" hasCustomPrompt="1"/>
          </p:nvPr>
        </p:nvSpPr>
        <p:spPr>
          <a:xfrm>
            <a:off x="4449174"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5</a:t>
            </a:r>
          </a:p>
        </p:txBody>
      </p:sp>
      <p:sp>
        <p:nvSpPr>
          <p:cNvPr id="62" name="Marcador de texto 9">
            <a:extLst>
              <a:ext uri="{FF2B5EF4-FFF2-40B4-BE49-F238E27FC236}">
                <a16:creationId xmlns:a16="http://schemas.microsoft.com/office/drawing/2014/main" xmlns="" id="{37CA7AB8-83DB-6A4A-9A2B-75A101C20304}"/>
              </a:ext>
            </a:extLst>
          </p:cNvPr>
          <p:cNvSpPr>
            <a:spLocks noGrp="1"/>
          </p:cNvSpPr>
          <p:nvPr>
            <p:ph type="body" sz="quarter" idx="45" hasCustomPrompt="1"/>
          </p:nvPr>
        </p:nvSpPr>
        <p:spPr>
          <a:xfrm>
            <a:off x="6381005"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63" name="Marcador de posición de imagen 3">
            <a:extLst>
              <a:ext uri="{FF2B5EF4-FFF2-40B4-BE49-F238E27FC236}">
                <a16:creationId xmlns:a16="http://schemas.microsoft.com/office/drawing/2014/main" xmlns="" id="{CD73D10A-DDF4-C343-A612-CA91AF85DC05}"/>
              </a:ext>
            </a:extLst>
          </p:cNvPr>
          <p:cNvSpPr>
            <a:spLocks noGrp="1"/>
          </p:cNvSpPr>
          <p:nvPr>
            <p:ph type="pic" sz="quarter" idx="46"/>
          </p:nvPr>
        </p:nvSpPr>
        <p:spPr>
          <a:xfrm>
            <a:off x="6586240" y="4292135"/>
            <a:ext cx="1070601" cy="1070600"/>
          </a:xfrm>
        </p:spPr>
        <p:txBody>
          <a:bodyPr/>
          <a:lstStyle/>
          <a:p>
            <a:endParaRPr lang="es-ES" dirty="0"/>
          </a:p>
        </p:txBody>
      </p:sp>
      <p:sp>
        <p:nvSpPr>
          <p:cNvPr id="64" name="Marcador de texto 9">
            <a:extLst>
              <a:ext uri="{FF2B5EF4-FFF2-40B4-BE49-F238E27FC236}">
                <a16:creationId xmlns:a16="http://schemas.microsoft.com/office/drawing/2014/main" xmlns="" id="{00DFAB78-5118-5640-B1BC-1C00CCF0D428}"/>
              </a:ext>
            </a:extLst>
          </p:cNvPr>
          <p:cNvSpPr>
            <a:spLocks noGrp="1"/>
          </p:cNvSpPr>
          <p:nvPr>
            <p:ph type="body" sz="quarter" idx="47" hasCustomPrompt="1"/>
          </p:nvPr>
        </p:nvSpPr>
        <p:spPr>
          <a:xfrm>
            <a:off x="6381005"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6</a:t>
            </a:r>
          </a:p>
        </p:txBody>
      </p:sp>
      <p:sp>
        <p:nvSpPr>
          <p:cNvPr id="65" name="Marcador de texto 9">
            <a:extLst>
              <a:ext uri="{FF2B5EF4-FFF2-40B4-BE49-F238E27FC236}">
                <a16:creationId xmlns:a16="http://schemas.microsoft.com/office/drawing/2014/main" xmlns="" id="{7E9BDA84-6EC3-C24A-AF10-E1659D825451}"/>
              </a:ext>
            </a:extLst>
          </p:cNvPr>
          <p:cNvSpPr>
            <a:spLocks noGrp="1"/>
          </p:cNvSpPr>
          <p:nvPr>
            <p:ph type="body" sz="quarter" idx="48" hasCustomPrompt="1"/>
          </p:nvPr>
        </p:nvSpPr>
        <p:spPr>
          <a:xfrm>
            <a:off x="824844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66" name="Marcador de posición de imagen 3">
            <a:extLst>
              <a:ext uri="{FF2B5EF4-FFF2-40B4-BE49-F238E27FC236}">
                <a16:creationId xmlns:a16="http://schemas.microsoft.com/office/drawing/2014/main" xmlns="" id="{4CA291BF-9F42-D74A-839C-0A4445C9AD00}"/>
              </a:ext>
            </a:extLst>
          </p:cNvPr>
          <p:cNvSpPr>
            <a:spLocks noGrp="1"/>
          </p:cNvSpPr>
          <p:nvPr>
            <p:ph type="pic" sz="quarter" idx="49"/>
          </p:nvPr>
        </p:nvSpPr>
        <p:spPr>
          <a:xfrm>
            <a:off x="8453677" y="4292135"/>
            <a:ext cx="1070601" cy="1070600"/>
          </a:xfrm>
        </p:spPr>
        <p:txBody>
          <a:bodyPr/>
          <a:lstStyle/>
          <a:p>
            <a:endParaRPr lang="es-ES" dirty="0"/>
          </a:p>
        </p:txBody>
      </p:sp>
      <p:sp>
        <p:nvSpPr>
          <p:cNvPr id="67" name="Marcador de texto 9">
            <a:extLst>
              <a:ext uri="{FF2B5EF4-FFF2-40B4-BE49-F238E27FC236}">
                <a16:creationId xmlns:a16="http://schemas.microsoft.com/office/drawing/2014/main" xmlns="" id="{14D3303D-CB1C-524F-A33B-DC2D12A8E481}"/>
              </a:ext>
            </a:extLst>
          </p:cNvPr>
          <p:cNvSpPr>
            <a:spLocks noGrp="1"/>
          </p:cNvSpPr>
          <p:nvPr>
            <p:ph type="body" sz="quarter" idx="50" hasCustomPrompt="1"/>
          </p:nvPr>
        </p:nvSpPr>
        <p:spPr>
          <a:xfrm>
            <a:off x="824844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7</a:t>
            </a:r>
          </a:p>
        </p:txBody>
      </p:sp>
      <p:sp>
        <p:nvSpPr>
          <p:cNvPr id="79" name="Marcador de texto 9">
            <a:extLst>
              <a:ext uri="{FF2B5EF4-FFF2-40B4-BE49-F238E27FC236}">
                <a16:creationId xmlns:a16="http://schemas.microsoft.com/office/drawing/2014/main" xmlns="" id="{4F95551C-A76D-BE42-BB45-BA2BEDEEFCE8}"/>
              </a:ext>
            </a:extLst>
          </p:cNvPr>
          <p:cNvSpPr>
            <a:spLocks noGrp="1"/>
          </p:cNvSpPr>
          <p:nvPr>
            <p:ph type="body" sz="quarter" idx="51" hasCustomPrompt="1"/>
          </p:nvPr>
        </p:nvSpPr>
        <p:spPr>
          <a:xfrm>
            <a:off x="1019315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80" name="Marcador de posición de imagen 3">
            <a:extLst>
              <a:ext uri="{FF2B5EF4-FFF2-40B4-BE49-F238E27FC236}">
                <a16:creationId xmlns:a16="http://schemas.microsoft.com/office/drawing/2014/main" xmlns="" id="{1E00145A-F9C8-D748-8DF4-BC84859EA20F}"/>
              </a:ext>
            </a:extLst>
          </p:cNvPr>
          <p:cNvSpPr>
            <a:spLocks noGrp="1"/>
          </p:cNvSpPr>
          <p:nvPr>
            <p:ph type="pic" sz="quarter" idx="52"/>
          </p:nvPr>
        </p:nvSpPr>
        <p:spPr>
          <a:xfrm>
            <a:off x="10398387" y="4292135"/>
            <a:ext cx="1070601" cy="1070600"/>
          </a:xfrm>
        </p:spPr>
        <p:txBody>
          <a:bodyPr/>
          <a:lstStyle/>
          <a:p>
            <a:endParaRPr lang="es-ES" dirty="0"/>
          </a:p>
        </p:txBody>
      </p:sp>
      <p:sp>
        <p:nvSpPr>
          <p:cNvPr id="81" name="Marcador de texto 9">
            <a:extLst>
              <a:ext uri="{FF2B5EF4-FFF2-40B4-BE49-F238E27FC236}">
                <a16:creationId xmlns:a16="http://schemas.microsoft.com/office/drawing/2014/main" xmlns="" id="{80032316-E6AB-7A4A-8FEA-F9B450BC9687}"/>
              </a:ext>
            </a:extLst>
          </p:cNvPr>
          <p:cNvSpPr>
            <a:spLocks noGrp="1"/>
          </p:cNvSpPr>
          <p:nvPr>
            <p:ph type="body" sz="quarter" idx="53" hasCustomPrompt="1"/>
          </p:nvPr>
        </p:nvSpPr>
        <p:spPr>
          <a:xfrm>
            <a:off x="1019315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8</a:t>
            </a:r>
          </a:p>
        </p:txBody>
      </p:sp>
      <p:sp>
        <p:nvSpPr>
          <p:cNvPr id="44" name="Rectángulo 12">
            <a:extLst>
              <a:ext uri="{FF2B5EF4-FFF2-40B4-BE49-F238E27FC236}">
                <a16:creationId xmlns:a16="http://schemas.microsoft.com/office/drawing/2014/main" xmlns="" id="{2237040F-D2B8-064E-B967-443E2FC6BF9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45" name="Marcador de texto 25">
            <a:extLst>
              <a:ext uri="{FF2B5EF4-FFF2-40B4-BE49-F238E27FC236}">
                <a16:creationId xmlns:a16="http://schemas.microsoft.com/office/drawing/2014/main" xmlns="" id="{AC66469C-DE26-4C4D-9888-81E9098D89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48" name="Imagen 47">
            <a:extLst>
              <a:ext uri="{FF2B5EF4-FFF2-40B4-BE49-F238E27FC236}">
                <a16:creationId xmlns:a16="http://schemas.microsoft.com/office/drawing/2014/main" xmlns="" id="{6B1ACD21-8107-2F45-88C1-54868BD74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49" name="Imagen 48">
            <a:extLst>
              <a:ext uri="{FF2B5EF4-FFF2-40B4-BE49-F238E27FC236}">
                <a16:creationId xmlns:a16="http://schemas.microsoft.com/office/drawing/2014/main" xmlns="" id="{C41EB934-A0C0-404D-A309-C8246653D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39267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NU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32" name="Marcador de posición de imagen 3">
            <a:extLst>
              <a:ext uri="{FF2B5EF4-FFF2-40B4-BE49-F238E27FC236}">
                <a16:creationId xmlns:a16="http://schemas.microsoft.com/office/drawing/2014/main" xmlns="" id="{B2D43F95-DA12-EF41-8E10-0D1EB3045D2E}"/>
              </a:ext>
            </a:extLst>
          </p:cNvPr>
          <p:cNvSpPr>
            <a:spLocks noGrp="1"/>
          </p:cNvSpPr>
          <p:nvPr>
            <p:ph type="pic" sz="quarter" idx="24"/>
          </p:nvPr>
        </p:nvSpPr>
        <p:spPr>
          <a:xfrm>
            <a:off x="346075" y="3351653"/>
            <a:ext cx="1855788" cy="1855787"/>
          </a:xfrm>
        </p:spPr>
        <p:txBody>
          <a:bodyPr/>
          <a:lstStyle/>
          <a:p>
            <a:endParaRPr lang="es-ES"/>
          </a:p>
        </p:txBody>
      </p:sp>
      <p:sp>
        <p:nvSpPr>
          <p:cNvPr id="33" name="Marcador de texto 9">
            <a:extLst>
              <a:ext uri="{FF2B5EF4-FFF2-40B4-BE49-F238E27FC236}">
                <a16:creationId xmlns:a16="http://schemas.microsoft.com/office/drawing/2014/main" xmlns="" id="{AA1C2BDE-A8EB-8948-AF13-13B199AAD10A}"/>
              </a:ext>
            </a:extLst>
          </p:cNvPr>
          <p:cNvSpPr>
            <a:spLocks noGrp="1"/>
          </p:cNvSpPr>
          <p:nvPr>
            <p:ph type="body" sz="quarter" idx="25" hasCustomPrompt="1"/>
          </p:nvPr>
        </p:nvSpPr>
        <p:spPr>
          <a:xfrm>
            <a:off x="346075"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34" name="Marcador de posición de imagen 3">
            <a:extLst>
              <a:ext uri="{FF2B5EF4-FFF2-40B4-BE49-F238E27FC236}">
                <a16:creationId xmlns:a16="http://schemas.microsoft.com/office/drawing/2014/main" xmlns="" id="{F4733AA5-9DD3-5E4E-B42C-85E6D44399E6}"/>
              </a:ext>
            </a:extLst>
          </p:cNvPr>
          <p:cNvSpPr>
            <a:spLocks noGrp="1"/>
          </p:cNvSpPr>
          <p:nvPr>
            <p:ph type="pic" sz="quarter" idx="26"/>
          </p:nvPr>
        </p:nvSpPr>
        <p:spPr>
          <a:xfrm>
            <a:off x="2768553" y="3351653"/>
            <a:ext cx="1855788" cy="1855787"/>
          </a:xfrm>
        </p:spPr>
        <p:txBody>
          <a:bodyPr/>
          <a:lstStyle/>
          <a:p>
            <a:endParaRPr lang="es-ES"/>
          </a:p>
        </p:txBody>
      </p:sp>
      <p:sp>
        <p:nvSpPr>
          <p:cNvPr id="35" name="Marcador de texto 9">
            <a:extLst>
              <a:ext uri="{FF2B5EF4-FFF2-40B4-BE49-F238E27FC236}">
                <a16:creationId xmlns:a16="http://schemas.microsoft.com/office/drawing/2014/main" xmlns="" id="{EF2123E3-6D8B-6243-941A-D57C114F1E78}"/>
              </a:ext>
            </a:extLst>
          </p:cNvPr>
          <p:cNvSpPr>
            <a:spLocks noGrp="1"/>
          </p:cNvSpPr>
          <p:nvPr>
            <p:ph type="body" sz="quarter" idx="27" hasCustomPrompt="1"/>
          </p:nvPr>
        </p:nvSpPr>
        <p:spPr>
          <a:xfrm>
            <a:off x="2757628"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36" name="Marcador de posición de imagen 3">
            <a:extLst>
              <a:ext uri="{FF2B5EF4-FFF2-40B4-BE49-F238E27FC236}">
                <a16:creationId xmlns:a16="http://schemas.microsoft.com/office/drawing/2014/main" xmlns="" id="{5AC7677F-2D72-0046-9526-A1A96ED6CBE2}"/>
              </a:ext>
            </a:extLst>
          </p:cNvPr>
          <p:cNvSpPr>
            <a:spLocks noGrp="1"/>
          </p:cNvSpPr>
          <p:nvPr>
            <p:ph type="pic" sz="quarter" idx="28"/>
          </p:nvPr>
        </p:nvSpPr>
        <p:spPr>
          <a:xfrm>
            <a:off x="5191031" y="3351653"/>
            <a:ext cx="1855788" cy="1855787"/>
          </a:xfrm>
        </p:spPr>
        <p:txBody>
          <a:bodyPr/>
          <a:lstStyle/>
          <a:p>
            <a:endParaRPr lang="es-ES"/>
          </a:p>
        </p:txBody>
      </p:sp>
      <p:sp>
        <p:nvSpPr>
          <p:cNvPr id="37" name="Marcador de texto 9">
            <a:extLst>
              <a:ext uri="{FF2B5EF4-FFF2-40B4-BE49-F238E27FC236}">
                <a16:creationId xmlns:a16="http://schemas.microsoft.com/office/drawing/2014/main" xmlns="" id="{9558FDB0-83B7-A945-8626-0BB62221D8C1}"/>
              </a:ext>
            </a:extLst>
          </p:cNvPr>
          <p:cNvSpPr>
            <a:spLocks noGrp="1"/>
          </p:cNvSpPr>
          <p:nvPr>
            <p:ph type="body" sz="quarter" idx="29" hasCustomPrompt="1"/>
          </p:nvPr>
        </p:nvSpPr>
        <p:spPr>
          <a:xfrm>
            <a:off x="5191031"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8" name="Marcador de posición de imagen 3">
            <a:extLst>
              <a:ext uri="{FF2B5EF4-FFF2-40B4-BE49-F238E27FC236}">
                <a16:creationId xmlns:a16="http://schemas.microsoft.com/office/drawing/2014/main" xmlns="" id="{27E34458-60C0-3741-AB90-E4B0F62168C5}"/>
              </a:ext>
            </a:extLst>
          </p:cNvPr>
          <p:cNvSpPr>
            <a:spLocks noGrp="1"/>
          </p:cNvSpPr>
          <p:nvPr>
            <p:ph type="pic" sz="quarter" idx="30"/>
          </p:nvPr>
        </p:nvSpPr>
        <p:spPr>
          <a:xfrm>
            <a:off x="7613509" y="3351653"/>
            <a:ext cx="1855788" cy="1855787"/>
          </a:xfrm>
        </p:spPr>
        <p:txBody>
          <a:bodyPr/>
          <a:lstStyle/>
          <a:p>
            <a:endParaRPr lang="es-ES"/>
          </a:p>
        </p:txBody>
      </p:sp>
      <p:sp>
        <p:nvSpPr>
          <p:cNvPr id="39" name="Marcador de texto 9">
            <a:extLst>
              <a:ext uri="{FF2B5EF4-FFF2-40B4-BE49-F238E27FC236}">
                <a16:creationId xmlns:a16="http://schemas.microsoft.com/office/drawing/2014/main" xmlns="" id="{25A92243-ECD3-E04E-900F-3E376E2B07F5}"/>
              </a:ext>
            </a:extLst>
          </p:cNvPr>
          <p:cNvSpPr>
            <a:spLocks noGrp="1"/>
          </p:cNvSpPr>
          <p:nvPr>
            <p:ph type="body" sz="quarter" idx="31" hasCustomPrompt="1"/>
          </p:nvPr>
        </p:nvSpPr>
        <p:spPr>
          <a:xfrm>
            <a:off x="7613509"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40" name="Marcador de posición de imagen 3">
            <a:extLst>
              <a:ext uri="{FF2B5EF4-FFF2-40B4-BE49-F238E27FC236}">
                <a16:creationId xmlns:a16="http://schemas.microsoft.com/office/drawing/2014/main" xmlns="" id="{382D5E37-7509-7B4C-8356-1CC387EF9816}"/>
              </a:ext>
            </a:extLst>
          </p:cNvPr>
          <p:cNvSpPr>
            <a:spLocks noGrp="1"/>
          </p:cNvSpPr>
          <p:nvPr>
            <p:ph type="pic" sz="quarter" idx="32"/>
          </p:nvPr>
        </p:nvSpPr>
        <p:spPr>
          <a:xfrm>
            <a:off x="10035986" y="3351653"/>
            <a:ext cx="1855788" cy="1855787"/>
          </a:xfrm>
        </p:spPr>
        <p:txBody>
          <a:bodyPr/>
          <a:lstStyle/>
          <a:p>
            <a:endParaRPr lang="es-ES"/>
          </a:p>
        </p:txBody>
      </p:sp>
      <p:sp>
        <p:nvSpPr>
          <p:cNvPr id="41" name="Marcador de texto 9">
            <a:extLst>
              <a:ext uri="{FF2B5EF4-FFF2-40B4-BE49-F238E27FC236}">
                <a16:creationId xmlns:a16="http://schemas.microsoft.com/office/drawing/2014/main" xmlns="" id="{02FE3C98-EB96-C146-86AF-AB56FD1D9DE6}"/>
              </a:ext>
            </a:extLst>
          </p:cNvPr>
          <p:cNvSpPr>
            <a:spLocks noGrp="1"/>
          </p:cNvSpPr>
          <p:nvPr>
            <p:ph type="body" sz="quarter" idx="33" hasCustomPrompt="1"/>
          </p:nvPr>
        </p:nvSpPr>
        <p:spPr>
          <a:xfrm>
            <a:off x="10035986"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Tree>
    <p:extLst>
      <p:ext uri="{BB962C8B-B14F-4D97-AF65-F5344CB8AC3E}">
        <p14:creationId xmlns:p14="http://schemas.microsoft.com/office/powerpoint/2010/main" val="1692278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NU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a16="http://schemas.microsoft.com/office/drawing/2014/main" xmlns="" id="{987CB851-7FDC-AE4B-A23E-E74EE495D598}"/>
              </a:ext>
            </a:extLst>
          </p:cNvPr>
          <p:cNvSpPr>
            <a:spLocks noGrp="1"/>
          </p:cNvSpPr>
          <p:nvPr>
            <p:ph type="pic" sz="quarter" idx="24"/>
          </p:nvPr>
        </p:nvSpPr>
        <p:spPr>
          <a:xfrm>
            <a:off x="346075" y="3022963"/>
            <a:ext cx="1070601" cy="1070600"/>
          </a:xfrm>
        </p:spPr>
        <p:txBody>
          <a:bodyPr/>
          <a:lstStyle/>
          <a:p>
            <a:endParaRPr lang="es-ES"/>
          </a:p>
        </p:txBody>
      </p:sp>
      <p:sp>
        <p:nvSpPr>
          <p:cNvPr id="43" name="Marcador de texto 9">
            <a:extLst>
              <a:ext uri="{FF2B5EF4-FFF2-40B4-BE49-F238E27FC236}">
                <a16:creationId xmlns:a16="http://schemas.microsoft.com/office/drawing/2014/main" xmlns="" id="{AAA83588-B800-0E46-B41C-63F3F0D2B21B}"/>
              </a:ext>
            </a:extLst>
          </p:cNvPr>
          <p:cNvSpPr>
            <a:spLocks noGrp="1"/>
          </p:cNvSpPr>
          <p:nvPr>
            <p:ph type="body" sz="quarter" idx="25" hasCustomPrompt="1"/>
          </p:nvPr>
        </p:nvSpPr>
        <p:spPr>
          <a:xfrm>
            <a:off x="3460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a16="http://schemas.microsoft.com/office/drawing/2014/main" xmlns="" id="{BB822B2F-D267-0644-A31E-F599127E7515}"/>
              </a:ext>
            </a:extLst>
          </p:cNvPr>
          <p:cNvSpPr>
            <a:spLocks noGrp="1"/>
          </p:cNvSpPr>
          <p:nvPr>
            <p:ph type="pic" sz="quarter" idx="28"/>
          </p:nvPr>
        </p:nvSpPr>
        <p:spPr>
          <a:xfrm>
            <a:off x="2086869" y="3022963"/>
            <a:ext cx="1070601" cy="1070600"/>
          </a:xfrm>
        </p:spPr>
        <p:txBody>
          <a:bodyPr/>
          <a:lstStyle/>
          <a:p>
            <a:endParaRPr lang="es-ES"/>
          </a:p>
        </p:txBody>
      </p:sp>
      <p:sp>
        <p:nvSpPr>
          <p:cNvPr id="45" name="Marcador de texto 9">
            <a:extLst>
              <a:ext uri="{FF2B5EF4-FFF2-40B4-BE49-F238E27FC236}">
                <a16:creationId xmlns:a16="http://schemas.microsoft.com/office/drawing/2014/main" xmlns="" id="{3981377F-E9C3-9943-9228-74050DBBAB0E}"/>
              </a:ext>
            </a:extLst>
          </p:cNvPr>
          <p:cNvSpPr>
            <a:spLocks noGrp="1"/>
          </p:cNvSpPr>
          <p:nvPr>
            <p:ph type="body" sz="quarter" idx="29" hasCustomPrompt="1"/>
          </p:nvPr>
        </p:nvSpPr>
        <p:spPr>
          <a:xfrm>
            <a:off x="208472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6" name="Marcador de posición de imagen 3">
            <a:extLst>
              <a:ext uri="{FF2B5EF4-FFF2-40B4-BE49-F238E27FC236}">
                <a16:creationId xmlns:a16="http://schemas.microsoft.com/office/drawing/2014/main" xmlns="" id="{9C317F13-FDF8-F246-93A2-CD1CFCEFFD3E}"/>
              </a:ext>
            </a:extLst>
          </p:cNvPr>
          <p:cNvSpPr>
            <a:spLocks noGrp="1"/>
          </p:cNvSpPr>
          <p:nvPr>
            <p:ph type="pic" sz="quarter" idx="32"/>
          </p:nvPr>
        </p:nvSpPr>
        <p:spPr>
          <a:xfrm>
            <a:off x="3827663" y="3022963"/>
            <a:ext cx="1070601" cy="1070600"/>
          </a:xfrm>
        </p:spPr>
        <p:txBody>
          <a:bodyPr/>
          <a:lstStyle/>
          <a:p>
            <a:endParaRPr lang="es-ES"/>
          </a:p>
        </p:txBody>
      </p:sp>
      <p:sp>
        <p:nvSpPr>
          <p:cNvPr id="47" name="Marcador de texto 9">
            <a:extLst>
              <a:ext uri="{FF2B5EF4-FFF2-40B4-BE49-F238E27FC236}">
                <a16:creationId xmlns:a16="http://schemas.microsoft.com/office/drawing/2014/main" xmlns="" id="{1F7E3685-7430-E441-9494-2B32880013E5}"/>
              </a:ext>
            </a:extLst>
          </p:cNvPr>
          <p:cNvSpPr>
            <a:spLocks noGrp="1"/>
          </p:cNvSpPr>
          <p:nvPr>
            <p:ph type="body" sz="quarter" idx="33" hasCustomPrompt="1"/>
          </p:nvPr>
        </p:nvSpPr>
        <p:spPr>
          <a:xfrm>
            <a:off x="38332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a16="http://schemas.microsoft.com/office/drawing/2014/main" xmlns="" id="{1BE1DA88-8928-9446-9574-362697FBC716}"/>
              </a:ext>
            </a:extLst>
          </p:cNvPr>
          <p:cNvSpPr>
            <a:spLocks noGrp="1"/>
          </p:cNvSpPr>
          <p:nvPr>
            <p:ph type="pic" sz="quarter" idx="36"/>
          </p:nvPr>
        </p:nvSpPr>
        <p:spPr>
          <a:xfrm>
            <a:off x="5568457" y="3022963"/>
            <a:ext cx="1070601" cy="1070600"/>
          </a:xfrm>
        </p:spPr>
        <p:txBody>
          <a:bodyPr/>
          <a:lstStyle/>
          <a:p>
            <a:endParaRPr lang="es-ES"/>
          </a:p>
        </p:txBody>
      </p:sp>
      <p:sp>
        <p:nvSpPr>
          <p:cNvPr id="49" name="Marcador de texto 9">
            <a:extLst>
              <a:ext uri="{FF2B5EF4-FFF2-40B4-BE49-F238E27FC236}">
                <a16:creationId xmlns:a16="http://schemas.microsoft.com/office/drawing/2014/main" xmlns="" id="{3D0B64DD-B14C-2642-AEE9-C17F114B570D}"/>
              </a:ext>
            </a:extLst>
          </p:cNvPr>
          <p:cNvSpPr>
            <a:spLocks noGrp="1"/>
          </p:cNvSpPr>
          <p:nvPr>
            <p:ph type="body" sz="quarter" idx="37" hasCustomPrompt="1"/>
          </p:nvPr>
        </p:nvSpPr>
        <p:spPr>
          <a:xfrm>
            <a:off x="556069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a16="http://schemas.microsoft.com/office/drawing/2014/main" xmlns="" id="{5353CC2A-58BC-FD49-9306-EFDAB2A58EB2}"/>
              </a:ext>
            </a:extLst>
          </p:cNvPr>
          <p:cNvSpPr>
            <a:spLocks noGrp="1"/>
          </p:cNvSpPr>
          <p:nvPr>
            <p:ph type="pic" sz="quarter" idx="38"/>
          </p:nvPr>
        </p:nvSpPr>
        <p:spPr>
          <a:xfrm>
            <a:off x="7309251" y="3022963"/>
            <a:ext cx="1070601" cy="1070600"/>
          </a:xfrm>
        </p:spPr>
        <p:txBody>
          <a:bodyPr/>
          <a:lstStyle/>
          <a:p>
            <a:endParaRPr lang="es-ES"/>
          </a:p>
        </p:txBody>
      </p:sp>
      <p:sp>
        <p:nvSpPr>
          <p:cNvPr id="51" name="Marcador de texto 9">
            <a:extLst>
              <a:ext uri="{FF2B5EF4-FFF2-40B4-BE49-F238E27FC236}">
                <a16:creationId xmlns:a16="http://schemas.microsoft.com/office/drawing/2014/main" xmlns="" id="{338215D0-BE47-784C-8F4E-5FDC31EF24B4}"/>
              </a:ext>
            </a:extLst>
          </p:cNvPr>
          <p:cNvSpPr>
            <a:spLocks noGrp="1"/>
          </p:cNvSpPr>
          <p:nvPr>
            <p:ph type="body" sz="quarter" idx="39" hasCustomPrompt="1"/>
          </p:nvPr>
        </p:nvSpPr>
        <p:spPr>
          <a:xfrm>
            <a:off x="730924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B5E93A57-BC12-0144-8A70-233BD968DF7A}"/>
              </a:ext>
            </a:extLst>
          </p:cNvPr>
          <p:cNvSpPr>
            <a:spLocks noGrp="1"/>
          </p:cNvSpPr>
          <p:nvPr>
            <p:ph type="pic" sz="quarter" idx="40"/>
          </p:nvPr>
        </p:nvSpPr>
        <p:spPr>
          <a:xfrm>
            <a:off x="9050045" y="3022963"/>
            <a:ext cx="1070601" cy="1070600"/>
          </a:xfrm>
        </p:spPr>
        <p:txBody>
          <a:bodyPr/>
          <a:lstStyle/>
          <a:p>
            <a:endParaRPr lang="es-ES"/>
          </a:p>
        </p:txBody>
      </p:sp>
      <p:sp>
        <p:nvSpPr>
          <p:cNvPr id="53" name="Marcador de texto 9">
            <a:extLst>
              <a:ext uri="{FF2B5EF4-FFF2-40B4-BE49-F238E27FC236}">
                <a16:creationId xmlns:a16="http://schemas.microsoft.com/office/drawing/2014/main" xmlns="" id="{DB4E3C6C-89F3-4A47-9E99-9A43FC047C60}"/>
              </a:ext>
            </a:extLst>
          </p:cNvPr>
          <p:cNvSpPr>
            <a:spLocks noGrp="1"/>
          </p:cNvSpPr>
          <p:nvPr>
            <p:ph type="body" sz="quarter" idx="41" hasCustomPrompt="1"/>
          </p:nvPr>
        </p:nvSpPr>
        <p:spPr>
          <a:xfrm>
            <a:off x="905004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a16="http://schemas.microsoft.com/office/drawing/2014/main" xmlns=""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a16="http://schemas.microsoft.com/office/drawing/2014/main" xmlns=""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a16="http://schemas.microsoft.com/office/drawing/2014/main" xmlns="" id="{784B31C8-09C7-DA4A-8060-FA102C824E36}"/>
              </a:ext>
            </a:extLst>
          </p:cNvPr>
          <p:cNvSpPr>
            <a:spLocks noGrp="1"/>
          </p:cNvSpPr>
          <p:nvPr>
            <p:ph type="pic" sz="quarter" idx="44"/>
          </p:nvPr>
        </p:nvSpPr>
        <p:spPr>
          <a:xfrm>
            <a:off x="346075" y="4974947"/>
            <a:ext cx="1070601" cy="1070600"/>
          </a:xfrm>
        </p:spPr>
        <p:txBody>
          <a:bodyPr/>
          <a:lstStyle/>
          <a:p>
            <a:endParaRPr lang="es-ES"/>
          </a:p>
        </p:txBody>
      </p:sp>
      <p:sp>
        <p:nvSpPr>
          <p:cNvPr id="57" name="Marcador de texto 9">
            <a:extLst>
              <a:ext uri="{FF2B5EF4-FFF2-40B4-BE49-F238E27FC236}">
                <a16:creationId xmlns:a16="http://schemas.microsoft.com/office/drawing/2014/main" xmlns="" id="{FD1F348D-486E-9448-BD0B-9A04831F980E}"/>
              </a:ext>
            </a:extLst>
          </p:cNvPr>
          <p:cNvSpPr>
            <a:spLocks noGrp="1"/>
          </p:cNvSpPr>
          <p:nvPr>
            <p:ph type="body" sz="quarter" idx="45" hasCustomPrompt="1"/>
          </p:nvPr>
        </p:nvSpPr>
        <p:spPr>
          <a:xfrm>
            <a:off x="3460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a16="http://schemas.microsoft.com/office/drawing/2014/main" xmlns="" id="{92B47CFB-A1B6-CA43-8D35-9FA48A47EED4}"/>
              </a:ext>
            </a:extLst>
          </p:cNvPr>
          <p:cNvSpPr>
            <a:spLocks noGrp="1"/>
          </p:cNvSpPr>
          <p:nvPr>
            <p:ph type="pic" sz="quarter" idx="46"/>
          </p:nvPr>
        </p:nvSpPr>
        <p:spPr>
          <a:xfrm>
            <a:off x="2086869" y="4974947"/>
            <a:ext cx="1070601" cy="1070600"/>
          </a:xfrm>
        </p:spPr>
        <p:txBody>
          <a:bodyPr/>
          <a:lstStyle/>
          <a:p>
            <a:endParaRPr lang="es-ES"/>
          </a:p>
        </p:txBody>
      </p:sp>
      <p:sp>
        <p:nvSpPr>
          <p:cNvPr id="59" name="Marcador de texto 9">
            <a:extLst>
              <a:ext uri="{FF2B5EF4-FFF2-40B4-BE49-F238E27FC236}">
                <a16:creationId xmlns:a16="http://schemas.microsoft.com/office/drawing/2014/main" xmlns="" id="{89268DB2-0592-1446-BBDE-EEFB38D83085}"/>
              </a:ext>
            </a:extLst>
          </p:cNvPr>
          <p:cNvSpPr>
            <a:spLocks noGrp="1"/>
          </p:cNvSpPr>
          <p:nvPr>
            <p:ph type="body" sz="quarter" idx="47" hasCustomPrompt="1"/>
          </p:nvPr>
        </p:nvSpPr>
        <p:spPr>
          <a:xfrm>
            <a:off x="208472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a16="http://schemas.microsoft.com/office/drawing/2014/main" xmlns="" id="{C5BB2BD1-39DF-B24F-A60D-72DDBEDACEEB}"/>
              </a:ext>
            </a:extLst>
          </p:cNvPr>
          <p:cNvSpPr>
            <a:spLocks noGrp="1"/>
          </p:cNvSpPr>
          <p:nvPr>
            <p:ph type="pic" sz="quarter" idx="48"/>
          </p:nvPr>
        </p:nvSpPr>
        <p:spPr>
          <a:xfrm>
            <a:off x="3827663" y="4974947"/>
            <a:ext cx="1070601" cy="1070600"/>
          </a:xfrm>
        </p:spPr>
        <p:txBody>
          <a:bodyPr/>
          <a:lstStyle/>
          <a:p>
            <a:endParaRPr lang="es-ES"/>
          </a:p>
        </p:txBody>
      </p:sp>
      <p:sp>
        <p:nvSpPr>
          <p:cNvPr id="61" name="Marcador de texto 9">
            <a:extLst>
              <a:ext uri="{FF2B5EF4-FFF2-40B4-BE49-F238E27FC236}">
                <a16:creationId xmlns:a16="http://schemas.microsoft.com/office/drawing/2014/main" xmlns="" id="{DEFA8A1D-9A48-674D-8989-5C806F5E6C8C}"/>
              </a:ext>
            </a:extLst>
          </p:cNvPr>
          <p:cNvSpPr>
            <a:spLocks noGrp="1"/>
          </p:cNvSpPr>
          <p:nvPr>
            <p:ph type="body" sz="quarter" idx="49" hasCustomPrompt="1"/>
          </p:nvPr>
        </p:nvSpPr>
        <p:spPr>
          <a:xfrm>
            <a:off x="38332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a16="http://schemas.microsoft.com/office/drawing/2014/main" xmlns="" id="{B462469D-E9D6-CC43-BB3B-9567200FFB61}"/>
              </a:ext>
            </a:extLst>
          </p:cNvPr>
          <p:cNvSpPr>
            <a:spLocks noGrp="1"/>
          </p:cNvSpPr>
          <p:nvPr>
            <p:ph type="pic" sz="quarter" idx="50"/>
          </p:nvPr>
        </p:nvSpPr>
        <p:spPr>
          <a:xfrm>
            <a:off x="5568457" y="4974947"/>
            <a:ext cx="1070601" cy="1070600"/>
          </a:xfrm>
        </p:spPr>
        <p:txBody>
          <a:bodyPr/>
          <a:lstStyle/>
          <a:p>
            <a:endParaRPr lang="es-ES"/>
          </a:p>
        </p:txBody>
      </p:sp>
      <p:sp>
        <p:nvSpPr>
          <p:cNvPr id="63" name="Marcador de texto 9">
            <a:extLst>
              <a:ext uri="{FF2B5EF4-FFF2-40B4-BE49-F238E27FC236}">
                <a16:creationId xmlns:a16="http://schemas.microsoft.com/office/drawing/2014/main" xmlns="" id="{3200B203-7E76-3B40-BD9A-6FFB785E9AC1}"/>
              </a:ext>
            </a:extLst>
          </p:cNvPr>
          <p:cNvSpPr>
            <a:spLocks noGrp="1"/>
          </p:cNvSpPr>
          <p:nvPr>
            <p:ph type="body" sz="quarter" idx="51" hasCustomPrompt="1"/>
          </p:nvPr>
        </p:nvSpPr>
        <p:spPr>
          <a:xfrm>
            <a:off x="556069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a16="http://schemas.microsoft.com/office/drawing/2014/main" xmlns="" id="{46AB9E2B-3612-D84A-87D9-88D7003256BE}"/>
              </a:ext>
            </a:extLst>
          </p:cNvPr>
          <p:cNvSpPr>
            <a:spLocks noGrp="1"/>
          </p:cNvSpPr>
          <p:nvPr>
            <p:ph type="pic" sz="quarter" idx="52"/>
          </p:nvPr>
        </p:nvSpPr>
        <p:spPr>
          <a:xfrm>
            <a:off x="7309251" y="4974947"/>
            <a:ext cx="1070601" cy="1070600"/>
          </a:xfrm>
        </p:spPr>
        <p:txBody>
          <a:bodyPr/>
          <a:lstStyle/>
          <a:p>
            <a:endParaRPr lang="es-ES"/>
          </a:p>
        </p:txBody>
      </p:sp>
      <p:sp>
        <p:nvSpPr>
          <p:cNvPr id="65" name="Marcador de texto 9">
            <a:extLst>
              <a:ext uri="{FF2B5EF4-FFF2-40B4-BE49-F238E27FC236}">
                <a16:creationId xmlns:a16="http://schemas.microsoft.com/office/drawing/2014/main" xmlns="" id="{ADDEEEC3-B8DF-3549-897F-3B82CB5D99C1}"/>
              </a:ext>
            </a:extLst>
          </p:cNvPr>
          <p:cNvSpPr>
            <a:spLocks noGrp="1"/>
          </p:cNvSpPr>
          <p:nvPr>
            <p:ph type="body" sz="quarter" idx="53" hasCustomPrompt="1"/>
          </p:nvPr>
        </p:nvSpPr>
        <p:spPr>
          <a:xfrm>
            <a:off x="730924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a16="http://schemas.microsoft.com/office/drawing/2014/main" xmlns="" id="{A536668A-7D00-7945-8E15-59700838A6D1}"/>
              </a:ext>
            </a:extLst>
          </p:cNvPr>
          <p:cNvSpPr>
            <a:spLocks noGrp="1"/>
          </p:cNvSpPr>
          <p:nvPr>
            <p:ph type="pic" sz="quarter" idx="54"/>
          </p:nvPr>
        </p:nvSpPr>
        <p:spPr>
          <a:xfrm>
            <a:off x="9050045" y="4974947"/>
            <a:ext cx="1070601" cy="1070600"/>
          </a:xfrm>
        </p:spPr>
        <p:txBody>
          <a:bodyPr/>
          <a:lstStyle/>
          <a:p>
            <a:endParaRPr lang="es-ES"/>
          </a:p>
        </p:txBody>
      </p:sp>
      <p:sp>
        <p:nvSpPr>
          <p:cNvPr id="67" name="Marcador de texto 9">
            <a:extLst>
              <a:ext uri="{FF2B5EF4-FFF2-40B4-BE49-F238E27FC236}">
                <a16:creationId xmlns:a16="http://schemas.microsoft.com/office/drawing/2014/main" xmlns="" id="{A61323AD-163A-8D41-9A8B-D7C843A3FAD2}"/>
              </a:ext>
            </a:extLst>
          </p:cNvPr>
          <p:cNvSpPr>
            <a:spLocks noGrp="1"/>
          </p:cNvSpPr>
          <p:nvPr>
            <p:ph type="body" sz="quarter" idx="55" hasCustomPrompt="1"/>
          </p:nvPr>
        </p:nvSpPr>
        <p:spPr>
          <a:xfrm>
            <a:off x="905004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a16="http://schemas.microsoft.com/office/drawing/2014/main" xmlns=""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a16="http://schemas.microsoft.com/office/drawing/2014/main" xmlns=""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384423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NU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a16="http://schemas.microsoft.com/office/drawing/2014/main" xmlns="" id="{BBADAA27-842F-7B44-8C2C-8FEE6B765A22}"/>
              </a:ext>
            </a:extLst>
          </p:cNvPr>
          <p:cNvSpPr>
            <a:spLocks noGrp="1"/>
          </p:cNvSpPr>
          <p:nvPr>
            <p:ph type="pic" sz="quarter" idx="34"/>
          </p:nvPr>
        </p:nvSpPr>
        <p:spPr>
          <a:xfrm>
            <a:off x="346075" y="3233701"/>
            <a:ext cx="693581" cy="693580"/>
          </a:xfrm>
        </p:spPr>
        <p:txBody>
          <a:bodyPr/>
          <a:lstStyle/>
          <a:p>
            <a:endParaRPr lang="es-ES"/>
          </a:p>
        </p:txBody>
      </p:sp>
      <p:sp>
        <p:nvSpPr>
          <p:cNvPr id="43" name="Marcador de texto 9">
            <a:extLst>
              <a:ext uri="{FF2B5EF4-FFF2-40B4-BE49-F238E27FC236}">
                <a16:creationId xmlns:a16="http://schemas.microsoft.com/office/drawing/2014/main" xmlns="" id="{4EDC8C1C-749F-CD49-846C-2A795A204DD6}"/>
              </a:ext>
            </a:extLst>
          </p:cNvPr>
          <p:cNvSpPr>
            <a:spLocks noGrp="1"/>
          </p:cNvSpPr>
          <p:nvPr>
            <p:ph type="body" sz="quarter" idx="35" hasCustomPrompt="1"/>
          </p:nvPr>
        </p:nvSpPr>
        <p:spPr>
          <a:xfrm>
            <a:off x="1236847" y="33647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a16="http://schemas.microsoft.com/office/drawing/2014/main" xmlns="" id="{2E553E2C-6A15-9543-B77D-6988E31C17F3}"/>
              </a:ext>
            </a:extLst>
          </p:cNvPr>
          <p:cNvSpPr>
            <a:spLocks noGrp="1"/>
          </p:cNvSpPr>
          <p:nvPr>
            <p:ph type="pic" sz="quarter" idx="36"/>
          </p:nvPr>
        </p:nvSpPr>
        <p:spPr>
          <a:xfrm>
            <a:off x="346075" y="4079663"/>
            <a:ext cx="693581" cy="693580"/>
          </a:xfrm>
        </p:spPr>
        <p:txBody>
          <a:bodyPr/>
          <a:lstStyle/>
          <a:p>
            <a:endParaRPr lang="es-ES"/>
          </a:p>
        </p:txBody>
      </p:sp>
      <p:sp>
        <p:nvSpPr>
          <p:cNvPr id="45" name="Marcador de posición de imagen 3">
            <a:extLst>
              <a:ext uri="{FF2B5EF4-FFF2-40B4-BE49-F238E27FC236}">
                <a16:creationId xmlns:a16="http://schemas.microsoft.com/office/drawing/2014/main" xmlns="" id="{38BC09AF-F130-7446-B8C6-4B9462D0B3BE}"/>
              </a:ext>
            </a:extLst>
          </p:cNvPr>
          <p:cNvSpPr>
            <a:spLocks noGrp="1"/>
          </p:cNvSpPr>
          <p:nvPr>
            <p:ph type="pic" sz="quarter" idx="37"/>
          </p:nvPr>
        </p:nvSpPr>
        <p:spPr>
          <a:xfrm>
            <a:off x="346075" y="4925625"/>
            <a:ext cx="693581" cy="693580"/>
          </a:xfrm>
        </p:spPr>
        <p:txBody>
          <a:bodyPr/>
          <a:lstStyle/>
          <a:p>
            <a:endParaRPr lang="es-ES"/>
          </a:p>
        </p:txBody>
      </p:sp>
      <p:sp>
        <p:nvSpPr>
          <p:cNvPr id="46" name="Marcador de posición de imagen 3">
            <a:extLst>
              <a:ext uri="{FF2B5EF4-FFF2-40B4-BE49-F238E27FC236}">
                <a16:creationId xmlns:a16="http://schemas.microsoft.com/office/drawing/2014/main" xmlns="" id="{65675275-4A69-CB48-9D31-2415C0BF666C}"/>
              </a:ext>
            </a:extLst>
          </p:cNvPr>
          <p:cNvSpPr>
            <a:spLocks noGrp="1"/>
          </p:cNvSpPr>
          <p:nvPr>
            <p:ph type="pic" sz="quarter" idx="38"/>
          </p:nvPr>
        </p:nvSpPr>
        <p:spPr>
          <a:xfrm>
            <a:off x="346075" y="5771587"/>
            <a:ext cx="693581" cy="693580"/>
          </a:xfrm>
        </p:spPr>
        <p:txBody>
          <a:bodyPr/>
          <a:lstStyle/>
          <a:p>
            <a:endParaRPr lang="es-ES"/>
          </a:p>
        </p:txBody>
      </p:sp>
      <p:sp>
        <p:nvSpPr>
          <p:cNvPr id="47" name="Marcador de texto 9">
            <a:extLst>
              <a:ext uri="{FF2B5EF4-FFF2-40B4-BE49-F238E27FC236}">
                <a16:creationId xmlns:a16="http://schemas.microsoft.com/office/drawing/2014/main" xmlns="" id="{8D6BFED9-E2AA-3F40-A850-ACF38DE82EB5}"/>
              </a:ext>
            </a:extLst>
          </p:cNvPr>
          <p:cNvSpPr>
            <a:spLocks noGrp="1"/>
          </p:cNvSpPr>
          <p:nvPr>
            <p:ph type="body" sz="quarter" idx="39" hasCustomPrompt="1"/>
          </p:nvPr>
        </p:nvSpPr>
        <p:spPr>
          <a:xfrm>
            <a:off x="1236847" y="4189039"/>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48" name="Marcador de texto 9">
            <a:extLst>
              <a:ext uri="{FF2B5EF4-FFF2-40B4-BE49-F238E27FC236}">
                <a16:creationId xmlns:a16="http://schemas.microsoft.com/office/drawing/2014/main" xmlns="" id="{DC7D125F-E2C1-A148-94DF-56205BB30176}"/>
              </a:ext>
            </a:extLst>
          </p:cNvPr>
          <p:cNvSpPr>
            <a:spLocks noGrp="1"/>
          </p:cNvSpPr>
          <p:nvPr>
            <p:ph type="body" sz="quarter" idx="40" hasCustomPrompt="1"/>
          </p:nvPr>
        </p:nvSpPr>
        <p:spPr>
          <a:xfrm>
            <a:off x="1236847" y="50390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49" name="Marcador de texto 9">
            <a:extLst>
              <a:ext uri="{FF2B5EF4-FFF2-40B4-BE49-F238E27FC236}">
                <a16:creationId xmlns:a16="http://schemas.microsoft.com/office/drawing/2014/main" xmlns="" id="{029366B2-6200-3B41-9FB5-B081961812FD}"/>
              </a:ext>
            </a:extLst>
          </p:cNvPr>
          <p:cNvSpPr>
            <a:spLocks noGrp="1"/>
          </p:cNvSpPr>
          <p:nvPr>
            <p:ph type="body" sz="quarter" idx="41" hasCustomPrompt="1"/>
          </p:nvPr>
        </p:nvSpPr>
        <p:spPr>
          <a:xfrm>
            <a:off x="1236847" y="58632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50" name="Marcador de posición de imagen 3">
            <a:extLst>
              <a:ext uri="{FF2B5EF4-FFF2-40B4-BE49-F238E27FC236}">
                <a16:creationId xmlns:a16="http://schemas.microsoft.com/office/drawing/2014/main" xmlns="" id="{5FB86DA7-603E-3943-B71C-C5946DB3672C}"/>
              </a:ext>
            </a:extLst>
          </p:cNvPr>
          <p:cNvSpPr>
            <a:spLocks noGrp="1"/>
          </p:cNvSpPr>
          <p:nvPr>
            <p:ph type="pic" sz="quarter" idx="42"/>
          </p:nvPr>
        </p:nvSpPr>
        <p:spPr>
          <a:xfrm>
            <a:off x="3665141" y="3165862"/>
            <a:ext cx="2314886" cy="2314885"/>
          </a:xfrm>
        </p:spPr>
        <p:txBody>
          <a:bodyPr/>
          <a:lstStyle/>
          <a:p>
            <a:endParaRPr lang="es-ES"/>
          </a:p>
        </p:txBody>
      </p:sp>
      <p:sp>
        <p:nvSpPr>
          <p:cNvPr id="51" name="Marcador de texto 9">
            <a:extLst>
              <a:ext uri="{FF2B5EF4-FFF2-40B4-BE49-F238E27FC236}">
                <a16:creationId xmlns:a16="http://schemas.microsoft.com/office/drawing/2014/main" xmlns="" id="{BE38FF62-928A-9940-B0B6-5047290CA7DD}"/>
              </a:ext>
            </a:extLst>
          </p:cNvPr>
          <p:cNvSpPr>
            <a:spLocks noGrp="1"/>
          </p:cNvSpPr>
          <p:nvPr>
            <p:ph type="body" sz="quarter" idx="43" hasCustomPrompt="1"/>
          </p:nvPr>
        </p:nvSpPr>
        <p:spPr>
          <a:xfrm>
            <a:off x="366514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AB7EE7DB-2290-A64F-BB28-962A0147B4E0}"/>
              </a:ext>
            </a:extLst>
          </p:cNvPr>
          <p:cNvSpPr>
            <a:spLocks noGrp="1"/>
          </p:cNvSpPr>
          <p:nvPr>
            <p:ph type="pic" sz="quarter" idx="44"/>
          </p:nvPr>
        </p:nvSpPr>
        <p:spPr>
          <a:xfrm>
            <a:off x="6619581" y="3165862"/>
            <a:ext cx="2314886" cy="2314885"/>
          </a:xfrm>
        </p:spPr>
        <p:txBody>
          <a:bodyPr/>
          <a:lstStyle/>
          <a:p>
            <a:endParaRPr lang="es-ES"/>
          </a:p>
        </p:txBody>
      </p:sp>
      <p:sp>
        <p:nvSpPr>
          <p:cNvPr id="53" name="Marcador de texto 9">
            <a:extLst>
              <a:ext uri="{FF2B5EF4-FFF2-40B4-BE49-F238E27FC236}">
                <a16:creationId xmlns:a16="http://schemas.microsoft.com/office/drawing/2014/main" xmlns="" id="{5F06DDF7-C26B-134F-880A-F6EBB4F9902F}"/>
              </a:ext>
            </a:extLst>
          </p:cNvPr>
          <p:cNvSpPr>
            <a:spLocks noGrp="1"/>
          </p:cNvSpPr>
          <p:nvPr>
            <p:ph type="body" sz="quarter" idx="45" hasCustomPrompt="1"/>
          </p:nvPr>
        </p:nvSpPr>
        <p:spPr>
          <a:xfrm>
            <a:off x="661958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54" name="Marcador de posición de imagen 3">
            <a:extLst>
              <a:ext uri="{FF2B5EF4-FFF2-40B4-BE49-F238E27FC236}">
                <a16:creationId xmlns:a16="http://schemas.microsoft.com/office/drawing/2014/main" xmlns="" id="{05EB2759-F215-1C4B-A867-881419C0ED3B}"/>
              </a:ext>
            </a:extLst>
          </p:cNvPr>
          <p:cNvSpPr>
            <a:spLocks noGrp="1"/>
          </p:cNvSpPr>
          <p:nvPr>
            <p:ph type="pic" sz="quarter" idx="46"/>
          </p:nvPr>
        </p:nvSpPr>
        <p:spPr>
          <a:xfrm>
            <a:off x="9574021" y="3165862"/>
            <a:ext cx="2314886" cy="2314885"/>
          </a:xfrm>
        </p:spPr>
        <p:txBody>
          <a:bodyPr/>
          <a:lstStyle/>
          <a:p>
            <a:endParaRPr lang="es-ES"/>
          </a:p>
        </p:txBody>
      </p:sp>
      <p:sp>
        <p:nvSpPr>
          <p:cNvPr id="55" name="Marcador de texto 9">
            <a:extLst>
              <a:ext uri="{FF2B5EF4-FFF2-40B4-BE49-F238E27FC236}">
                <a16:creationId xmlns:a16="http://schemas.microsoft.com/office/drawing/2014/main" xmlns="" id="{802E767C-B855-8742-ACF7-3C5C806FD7AF}"/>
              </a:ext>
            </a:extLst>
          </p:cNvPr>
          <p:cNvSpPr>
            <a:spLocks noGrp="1"/>
          </p:cNvSpPr>
          <p:nvPr>
            <p:ph type="body" sz="quarter" idx="47" hasCustomPrompt="1"/>
          </p:nvPr>
        </p:nvSpPr>
        <p:spPr>
          <a:xfrm>
            <a:off x="9581755" y="5689154"/>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Tree>
    <p:extLst>
      <p:ext uri="{BB962C8B-B14F-4D97-AF65-F5344CB8AC3E}">
        <p14:creationId xmlns:p14="http://schemas.microsoft.com/office/powerpoint/2010/main" val="3899218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NU ICONOS 4">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8" name="Marcador de posición de imagen 3">
            <a:extLst>
              <a:ext uri="{FF2B5EF4-FFF2-40B4-BE49-F238E27FC236}">
                <a16:creationId xmlns:a16="http://schemas.microsoft.com/office/drawing/2014/main" xmlns="" id="{1BE1DA88-8928-9446-9574-362697FBC716}"/>
              </a:ext>
            </a:extLst>
          </p:cNvPr>
          <p:cNvSpPr>
            <a:spLocks noGrp="1"/>
          </p:cNvSpPr>
          <p:nvPr>
            <p:ph type="pic" sz="quarter" idx="36"/>
          </p:nvPr>
        </p:nvSpPr>
        <p:spPr>
          <a:xfrm>
            <a:off x="5883777" y="3022963"/>
            <a:ext cx="1070601" cy="1070600"/>
          </a:xfrm>
        </p:spPr>
        <p:txBody>
          <a:bodyPr/>
          <a:lstStyle/>
          <a:p>
            <a:endParaRPr lang="es-ES"/>
          </a:p>
        </p:txBody>
      </p:sp>
      <p:sp>
        <p:nvSpPr>
          <p:cNvPr id="49" name="Marcador de texto 9">
            <a:extLst>
              <a:ext uri="{FF2B5EF4-FFF2-40B4-BE49-F238E27FC236}">
                <a16:creationId xmlns:a16="http://schemas.microsoft.com/office/drawing/2014/main" xmlns="" id="{3D0B64DD-B14C-2642-AEE9-C17F114B570D}"/>
              </a:ext>
            </a:extLst>
          </p:cNvPr>
          <p:cNvSpPr>
            <a:spLocks noGrp="1"/>
          </p:cNvSpPr>
          <p:nvPr>
            <p:ph type="body" sz="quarter" idx="37" hasCustomPrompt="1"/>
          </p:nvPr>
        </p:nvSpPr>
        <p:spPr>
          <a:xfrm>
            <a:off x="587601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a16="http://schemas.microsoft.com/office/drawing/2014/main" xmlns="" id="{5353CC2A-58BC-FD49-9306-EFDAB2A58EB2}"/>
              </a:ext>
            </a:extLst>
          </p:cNvPr>
          <p:cNvSpPr>
            <a:spLocks noGrp="1"/>
          </p:cNvSpPr>
          <p:nvPr>
            <p:ph type="pic" sz="quarter" idx="38"/>
          </p:nvPr>
        </p:nvSpPr>
        <p:spPr>
          <a:xfrm>
            <a:off x="7529975" y="3022963"/>
            <a:ext cx="1070601" cy="1070600"/>
          </a:xfrm>
        </p:spPr>
        <p:txBody>
          <a:bodyPr/>
          <a:lstStyle/>
          <a:p>
            <a:endParaRPr lang="es-ES"/>
          </a:p>
        </p:txBody>
      </p:sp>
      <p:sp>
        <p:nvSpPr>
          <p:cNvPr id="51" name="Marcador de texto 9">
            <a:extLst>
              <a:ext uri="{FF2B5EF4-FFF2-40B4-BE49-F238E27FC236}">
                <a16:creationId xmlns:a16="http://schemas.microsoft.com/office/drawing/2014/main" xmlns="" id="{338215D0-BE47-784C-8F4E-5FDC31EF24B4}"/>
              </a:ext>
            </a:extLst>
          </p:cNvPr>
          <p:cNvSpPr>
            <a:spLocks noGrp="1"/>
          </p:cNvSpPr>
          <p:nvPr>
            <p:ph type="body" sz="quarter" idx="39" hasCustomPrompt="1"/>
          </p:nvPr>
        </p:nvSpPr>
        <p:spPr>
          <a:xfrm>
            <a:off x="7529973"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B5E93A57-BC12-0144-8A70-233BD968DF7A}"/>
              </a:ext>
            </a:extLst>
          </p:cNvPr>
          <p:cNvSpPr>
            <a:spLocks noGrp="1"/>
          </p:cNvSpPr>
          <p:nvPr>
            <p:ph type="pic" sz="quarter" idx="40"/>
          </p:nvPr>
        </p:nvSpPr>
        <p:spPr>
          <a:xfrm>
            <a:off x="9160407" y="3022963"/>
            <a:ext cx="1070601" cy="1070600"/>
          </a:xfrm>
        </p:spPr>
        <p:txBody>
          <a:bodyPr/>
          <a:lstStyle/>
          <a:p>
            <a:endParaRPr lang="es-ES" dirty="0"/>
          </a:p>
        </p:txBody>
      </p:sp>
      <p:sp>
        <p:nvSpPr>
          <p:cNvPr id="53" name="Marcador de texto 9">
            <a:extLst>
              <a:ext uri="{FF2B5EF4-FFF2-40B4-BE49-F238E27FC236}">
                <a16:creationId xmlns:a16="http://schemas.microsoft.com/office/drawing/2014/main" xmlns="" id="{DB4E3C6C-89F3-4A47-9E99-9A43FC047C60}"/>
              </a:ext>
            </a:extLst>
          </p:cNvPr>
          <p:cNvSpPr>
            <a:spLocks noGrp="1"/>
          </p:cNvSpPr>
          <p:nvPr>
            <p:ph type="body" sz="quarter" idx="41" hasCustomPrompt="1"/>
          </p:nvPr>
        </p:nvSpPr>
        <p:spPr>
          <a:xfrm>
            <a:off x="9160407"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a16="http://schemas.microsoft.com/office/drawing/2014/main" xmlns=""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a16="http://schemas.microsoft.com/office/drawing/2014/main" xmlns=""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a16="http://schemas.microsoft.com/office/drawing/2014/main" xmlns="" id="{B462469D-E9D6-CC43-BB3B-9567200FFB61}"/>
              </a:ext>
            </a:extLst>
          </p:cNvPr>
          <p:cNvSpPr>
            <a:spLocks noGrp="1"/>
          </p:cNvSpPr>
          <p:nvPr>
            <p:ph type="pic" sz="quarter" idx="50"/>
          </p:nvPr>
        </p:nvSpPr>
        <p:spPr>
          <a:xfrm>
            <a:off x="5883777" y="4974947"/>
            <a:ext cx="1070601" cy="1070600"/>
          </a:xfrm>
        </p:spPr>
        <p:txBody>
          <a:bodyPr/>
          <a:lstStyle/>
          <a:p>
            <a:endParaRPr lang="es-ES"/>
          </a:p>
        </p:txBody>
      </p:sp>
      <p:sp>
        <p:nvSpPr>
          <p:cNvPr id="63" name="Marcador de texto 9">
            <a:extLst>
              <a:ext uri="{FF2B5EF4-FFF2-40B4-BE49-F238E27FC236}">
                <a16:creationId xmlns:a16="http://schemas.microsoft.com/office/drawing/2014/main" xmlns="" id="{3200B203-7E76-3B40-BD9A-6FFB785E9AC1}"/>
              </a:ext>
            </a:extLst>
          </p:cNvPr>
          <p:cNvSpPr>
            <a:spLocks noGrp="1"/>
          </p:cNvSpPr>
          <p:nvPr>
            <p:ph type="body" sz="quarter" idx="51" hasCustomPrompt="1"/>
          </p:nvPr>
        </p:nvSpPr>
        <p:spPr>
          <a:xfrm>
            <a:off x="587601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a16="http://schemas.microsoft.com/office/drawing/2014/main" xmlns="" id="{46AB9E2B-3612-D84A-87D9-88D7003256BE}"/>
              </a:ext>
            </a:extLst>
          </p:cNvPr>
          <p:cNvSpPr>
            <a:spLocks noGrp="1"/>
          </p:cNvSpPr>
          <p:nvPr>
            <p:ph type="pic" sz="quarter" idx="52"/>
          </p:nvPr>
        </p:nvSpPr>
        <p:spPr>
          <a:xfrm>
            <a:off x="7529975" y="4974947"/>
            <a:ext cx="1070601" cy="1070600"/>
          </a:xfrm>
        </p:spPr>
        <p:txBody>
          <a:bodyPr/>
          <a:lstStyle/>
          <a:p>
            <a:endParaRPr lang="es-ES"/>
          </a:p>
        </p:txBody>
      </p:sp>
      <p:sp>
        <p:nvSpPr>
          <p:cNvPr id="65" name="Marcador de texto 9">
            <a:extLst>
              <a:ext uri="{FF2B5EF4-FFF2-40B4-BE49-F238E27FC236}">
                <a16:creationId xmlns:a16="http://schemas.microsoft.com/office/drawing/2014/main" xmlns="" id="{ADDEEEC3-B8DF-3549-897F-3B82CB5D99C1}"/>
              </a:ext>
            </a:extLst>
          </p:cNvPr>
          <p:cNvSpPr>
            <a:spLocks noGrp="1"/>
          </p:cNvSpPr>
          <p:nvPr>
            <p:ph type="body" sz="quarter" idx="53" hasCustomPrompt="1"/>
          </p:nvPr>
        </p:nvSpPr>
        <p:spPr>
          <a:xfrm>
            <a:off x="7529973"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a16="http://schemas.microsoft.com/office/drawing/2014/main" xmlns="" id="{A536668A-7D00-7945-8E15-59700838A6D1}"/>
              </a:ext>
            </a:extLst>
          </p:cNvPr>
          <p:cNvSpPr>
            <a:spLocks noGrp="1"/>
          </p:cNvSpPr>
          <p:nvPr>
            <p:ph type="pic" sz="quarter" idx="54"/>
          </p:nvPr>
        </p:nvSpPr>
        <p:spPr>
          <a:xfrm>
            <a:off x="9160407" y="4974947"/>
            <a:ext cx="1070601" cy="1070600"/>
          </a:xfrm>
        </p:spPr>
        <p:txBody>
          <a:bodyPr/>
          <a:lstStyle/>
          <a:p>
            <a:endParaRPr lang="es-ES"/>
          </a:p>
        </p:txBody>
      </p:sp>
      <p:sp>
        <p:nvSpPr>
          <p:cNvPr id="67" name="Marcador de texto 9">
            <a:extLst>
              <a:ext uri="{FF2B5EF4-FFF2-40B4-BE49-F238E27FC236}">
                <a16:creationId xmlns:a16="http://schemas.microsoft.com/office/drawing/2014/main" xmlns="" id="{A61323AD-163A-8D41-9A8B-D7C843A3FAD2}"/>
              </a:ext>
            </a:extLst>
          </p:cNvPr>
          <p:cNvSpPr>
            <a:spLocks noGrp="1"/>
          </p:cNvSpPr>
          <p:nvPr>
            <p:ph type="body" sz="quarter" idx="55" hasCustomPrompt="1"/>
          </p:nvPr>
        </p:nvSpPr>
        <p:spPr>
          <a:xfrm>
            <a:off x="9160407"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a16="http://schemas.microsoft.com/office/drawing/2014/main" xmlns=""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a16="http://schemas.microsoft.com/office/drawing/2014/main" xmlns=""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0" name="Marcador de posición de imagen 3">
            <a:extLst>
              <a:ext uri="{FF2B5EF4-FFF2-40B4-BE49-F238E27FC236}">
                <a16:creationId xmlns:a16="http://schemas.microsoft.com/office/drawing/2014/main" xmlns="" id="{91D5080A-0461-8541-859A-F44EDCE55494}"/>
              </a:ext>
            </a:extLst>
          </p:cNvPr>
          <p:cNvSpPr>
            <a:spLocks noGrp="1"/>
          </p:cNvSpPr>
          <p:nvPr>
            <p:ph type="pic" sz="quarter" idx="58"/>
          </p:nvPr>
        </p:nvSpPr>
        <p:spPr>
          <a:xfrm>
            <a:off x="346075" y="3144082"/>
            <a:ext cx="693581" cy="693580"/>
          </a:xfrm>
        </p:spPr>
        <p:txBody>
          <a:bodyPr/>
          <a:lstStyle/>
          <a:p>
            <a:endParaRPr lang="es-ES"/>
          </a:p>
        </p:txBody>
      </p:sp>
      <p:sp>
        <p:nvSpPr>
          <p:cNvPr id="71" name="Marcador de texto 9">
            <a:extLst>
              <a:ext uri="{FF2B5EF4-FFF2-40B4-BE49-F238E27FC236}">
                <a16:creationId xmlns:a16="http://schemas.microsoft.com/office/drawing/2014/main" xmlns="" id="{212F38C1-CACD-3A41-9476-7D787D85CFF7}"/>
              </a:ext>
            </a:extLst>
          </p:cNvPr>
          <p:cNvSpPr>
            <a:spLocks noGrp="1"/>
          </p:cNvSpPr>
          <p:nvPr>
            <p:ph type="body" sz="quarter" idx="59" hasCustomPrompt="1"/>
          </p:nvPr>
        </p:nvSpPr>
        <p:spPr>
          <a:xfrm>
            <a:off x="1236848" y="327517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2" name="Marcador de posición de imagen 3">
            <a:extLst>
              <a:ext uri="{FF2B5EF4-FFF2-40B4-BE49-F238E27FC236}">
                <a16:creationId xmlns:a16="http://schemas.microsoft.com/office/drawing/2014/main" xmlns="" id="{E65E32EA-A493-9843-982A-E55ED9082761}"/>
              </a:ext>
            </a:extLst>
          </p:cNvPr>
          <p:cNvSpPr>
            <a:spLocks noGrp="1"/>
          </p:cNvSpPr>
          <p:nvPr>
            <p:ph type="pic" sz="quarter" idx="26"/>
          </p:nvPr>
        </p:nvSpPr>
        <p:spPr>
          <a:xfrm>
            <a:off x="346075" y="4050004"/>
            <a:ext cx="693581" cy="693580"/>
          </a:xfrm>
        </p:spPr>
        <p:txBody>
          <a:bodyPr/>
          <a:lstStyle/>
          <a:p>
            <a:endParaRPr lang="es-ES"/>
          </a:p>
        </p:txBody>
      </p:sp>
      <p:sp>
        <p:nvSpPr>
          <p:cNvPr id="73" name="Marcador de posición de imagen 3">
            <a:extLst>
              <a:ext uri="{FF2B5EF4-FFF2-40B4-BE49-F238E27FC236}">
                <a16:creationId xmlns:a16="http://schemas.microsoft.com/office/drawing/2014/main" xmlns="" id="{673B3AC4-701E-D742-919E-D1909E77743C}"/>
              </a:ext>
            </a:extLst>
          </p:cNvPr>
          <p:cNvSpPr>
            <a:spLocks noGrp="1"/>
          </p:cNvSpPr>
          <p:nvPr>
            <p:ph type="pic" sz="quarter" idx="27"/>
          </p:nvPr>
        </p:nvSpPr>
        <p:spPr>
          <a:xfrm>
            <a:off x="346075" y="4959030"/>
            <a:ext cx="693581" cy="693580"/>
          </a:xfrm>
        </p:spPr>
        <p:txBody>
          <a:bodyPr/>
          <a:lstStyle/>
          <a:p>
            <a:endParaRPr lang="es-ES"/>
          </a:p>
        </p:txBody>
      </p:sp>
      <p:sp>
        <p:nvSpPr>
          <p:cNvPr id="74" name="Marcador de posición de imagen 3">
            <a:extLst>
              <a:ext uri="{FF2B5EF4-FFF2-40B4-BE49-F238E27FC236}">
                <a16:creationId xmlns:a16="http://schemas.microsoft.com/office/drawing/2014/main" xmlns="" id="{CE5FE181-E1DB-EC46-82CA-2D87721DBEE4}"/>
              </a:ext>
            </a:extLst>
          </p:cNvPr>
          <p:cNvSpPr>
            <a:spLocks noGrp="1"/>
          </p:cNvSpPr>
          <p:nvPr>
            <p:ph type="pic" sz="quarter" idx="28"/>
          </p:nvPr>
        </p:nvSpPr>
        <p:spPr>
          <a:xfrm>
            <a:off x="346075" y="5876838"/>
            <a:ext cx="693581" cy="693580"/>
          </a:xfrm>
        </p:spPr>
        <p:txBody>
          <a:bodyPr/>
          <a:lstStyle/>
          <a:p>
            <a:endParaRPr lang="es-ES"/>
          </a:p>
        </p:txBody>
      </p:sp>
      <p:sp>
        <p:nvSpPr>
          <p:cNvPr id="75" name="Marcador de texto 9">
            <a:extLst>
              <a:ext uri="{FF2B5EF4-FFF2-40B4-BE49-F238E27FC236}">
                <a16:creationId xmlns:a16="http://schemas.microsoft.com/office/drawing/2014/main" xmlns="" id="{35DF3064-7BDF-FA4E-8104-2BEA79194857}"/>
              </a:ext>
            </a:extLst>
          </p:cNvPr>
          <p:cNvSpPr>
            <a:spLocks noGrp="1"/>
          </p:cNvSpPr>
          <p:nvPr>
            <p:ph type="body" sz="quarter" idx="30" hasCustomPrompt="1"/>
          </p:nvPr>
        </p:nvSpPr>
        <p:spPr>
          <a:xfrm>
            <a:off x="1236848" y="415938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6" name="Marcador de texto 9">
            <a:extLst>
              <a:ext uri="{FF2B5EF4-FFF2-40B4-BE49-F238E27FC236}">
                <a16:creationId xmlns:a16="http://schemas.microsoft.com/office/drawing/2014/main" xmlns="" id="{1CF88C23-D8E5-2E45-AFDA-290B02DE3B94}"/>
              </a:ext>
            </a:extLst>
          </p:cNvPr>
          <p:cNvSpPr>
            <a:spLocks noGrp="1"/>
          </p:cNvSpPr>
          <p:nvPr>
            <p:ph type="body" sz="quarter" idx="31" hasCustomPrompt="1"/>
          </p:nvPr>
        </p:nvSpPr>
        <p:spPr>
          <a:xfrm>
            <a:off x="1236848" y="5072449"/>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7" name="Marcador de texto 9">
            <a:extLst>
              <a:ext uri="{FF2B5EF4-FFF2-40B4-BE49-F238E27FC236}">
                <a16:creationId xmlns:a16="http://schemas.microsoft.com/office/drawing/2014/main" xmlns="" id="{25ADAADE-1146-E24A-8F9E-11858D3F53C8}"/>
              </a:ext>
            </a:extLst>
          </p:cNvPr>
          <p:cNvSpPr>
            <a:spLocks noGrp="1"/>
          </p:cNvSpPr>
          <p:nvPr>
            <p:ph type="body" sz="quarter" idx="32" hasCustomPrompt="1"/>
          </p:nvPr>
        </p:nvSpPr>
        <p:spPr>
          <a:xfrm>
            <a:off x="1236848" y="59685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8" name="Marcador de posición de imagen 3">
            <a:extLst>
              <a:ext uri="{FF2B5EF4-FFF2-40B4-BE49-F238E27FC236}">
                <a16:creationId xmlns:a16="http://schemas.microsoft.com/office/drawing/2014/main" xmlns="" id="{C7193E5C-8352-CE46-95E1-3847497BBACC}"/>
              </a:ext>
            </a:extLst>
          </p:cNvPr>
          <p:cNvSpPr>
            <a:spLocks noGrp="1"/>
          </p:cNvSpPr>
          <p:nvPr>
            <p:ph type="pic" sz="quarter" idx="60"/>
          </p:nvPr>
        </p:nvSpPr>
        <p:spPr>
          <a:xfrm>
            <a:off x="4259919" y="3022963"/>
            <a:ext cx="1070601" cy="1070600"/>
          </a:xfrm>
        </p:spPr>
        <p:txBody>
          <a:bodyPr/>
          <a:lstStyle/>
          <a:p>
            <a:endParaRPr lang="es-ES" dirty="0"/>
          </a:p>
        </p:txBody>
      </p:sp>
      <p:sp>
        <p:nvSpPr>
          <p:cNvPr id="79" name="Marcador de texto 9">
            <a:extLst>
              <a:ext uri="{FF2B5EF4-FFF2-40B4-BE49-F238E27FC236}">
                <a16:creationId xmlns:a16="http://schemas.microsoft.com/office/drawing/2014/main" xmlns="" id="{47EC513C-516A-7347-B0AA-50E0B20223FD}"/>
              </a:ext>
            </a:extLst>
          </p:cNvPr>
          <p:cNvSpPr>
            <a:spLocks noGrp="1"/>
          </p:cNvSpPr>
          <p:nvPr>
            <p:ph type="body" sz="quarter" idx="61" hasCustomPrompt="1"/>
          </p:nvPr>
        </p:nvSpPr>
        <p:spPr>
          <a:xfrm>
            <a:off x="425216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80" name="Marcador de posición de imagen 3">
            <a:extLst>
              <a:ext uri="{FF2B5EF4-FFF2-40B4-BE49-F238E27FC236}">
                <a16:creationId xmlns:a16="http://schemas.microsoft.com/office/drawing/2014/main" xmlns="" id="{5F390A46-A876-B44B-A908-6B75ACC06688}"/>
              </a:ext>
            </a:extLst>
          </p:cNvPr>
          <p:cNvSpPr>
            <a:spLocks noGrp="1"/>
          </p:cNvSpPr>
          <p:nvPr>
            <p:ph type="pic" sz="quarter" idx="62"/>
          </p:nvPr>
        </p:nvSpPr>
        <p:spPr>
          <a:xfrm>
            <a:off x="4259919" y="4974947"/>
            <a:ext cx="1070601" cy="1070600"/>
          </a:xfrm>
        </p:spPr>
        <p:txBody>
          <a:bodyPr/>
          <a:lstStyle/>
          <a:p>
            <a:endParaRPr lang="es-ES"/>
          </a:p>
        </p:txBody>
      </p:sp>
      <p:sp>
        <p:nvSpPr>
          <p:cNvPr id="81" name="Marcador de texto 9">
            <a:extLst>
              <a:ext uri="{FF2B5EF4-FFF2-40B4-BE49-F238E27FC236}">
                <a16:creationId xmlns:a16="http://schemas.microsoft.com/office/drawing/2014/main" xmlns="" id="{CEA63DBE-3AF3-6648-9D75-F2BF49E24B2C}"/>
              </a:ext>
            </a:extLst>
          </p:cNvPr>
          <p:cNvSpPr>
            <a:spLocks noGrp="1"/>
          </p:cNvSpPr>
          <p:nvPr>
            <p:ph type="body" sz="quarter" idx="63" hasCustomPrompt="1"/>
          </p:nvPr>
        </p:nvSpPr>
        <p:spPr>
          <a:xfrm>
            <a:off x="425216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711386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FOTO DRCH">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5988050" y="2197099"/>
            <a:ext cx="5924550" cy="4108757"/>
          </a:xfrm>
        </p:spPr>
        <p:txBody>
          <a:bodyPr/>
          <a:lstStyle/>
          <a:p>
            <a:endParaRPr lang="es-ES"/>
          </a:p>
        </p:txBody>
      </p:sp>
      <p:sp>
        <p:nvSpPr>
          <p:cNvPr id="23" name="Rectángulo 12">
            <a:extLst>
              <a:ext uri="{FF2B5EF4-FFF2-40B4-BE49-F238E27FC236}">
                <a16:creationId xmlns:a16="http://schemas.microsoft.com/office/drawing/2014/main" xmlns="" id="{928652EE-41A9-FD40-8BEB-7FD45E2F3B62}"/>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F3E82FE8-75BA-BE42-A77C-BCC7794AD09D}"/>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5CA5222A-20C2-5F4A-8511-F7117554F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B016161-29A9-464A-86CA-E6C90BD73C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349292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FOTO IZQ">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xmlns="" id="{A97BD390-98D2-8F47-BBC8-A3DDA58A84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24983" y="0"/>
            <a:ext cx="1367016" cy="439959"/>
          </a:xfrm>
          <a:prstGeom prst="rect">
            <a:avLst/>
          </a:prstGeom>
        </p:spPr>
      </p:pic>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6617729"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7" y="2197099"/>
            <a:ext cx="5924550" cy="4108757"/>
          </a:xfrm>
        </p:spPr>
        <p:txBody>
          <a:bodyPr/>
          <a:lstStyle/>
          <a:p>
            <a:endParaRPr lang="es-ES"/>
          </a:p>
        </p:txBody>
      </p:sp>
      <p:sp>
        <p:nvSpPr>
          <p:cNvPr id="23" name="Rectángulo 12">
            <a:extLst>
              <a:ext uri="{FF2B5EF4-FFF2-40B4-BE49-F238E27FC236}">
                <a16:creationId xmlns:a16="http://schemas.microsoft.com/office/drawing/2014/main" xmlns="" id="{357E6EF0-B02A-BE4C-BDED-949AA2EE6C38}"/>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21E16355-1828-2445-B7AF-719FD759953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FB1FF41A-95A7-E042-A3C2-AB279C394B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15500F3D-758A-1E45-99E2-4324E527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62921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FOTO PANO 1">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5441" y="5316307"/>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6" y="2197099"/>
            <a:ext cx="11564343" cy="2728021"/>
          </a:xfrm>
        </p:spPr>
        <p:txBody>
          <a:bodyPr/>
          <a:lstStyle/>
          <a:p>
            <a:endParaRPr lang="es-ES"/>
          </a:p>
        </p:txBody>
      </p:sp>
      <p:sp>
        <p:nvSpPr>
          <p:cNvPr id="23" name="Rectángulo 12">
            <a:extLst>
              <a:ext uri="{FF2B5EF4-FFF2-40B4-BE49-F238E27FC236}">
                <a16:creationId xmlns:a16="http://schemas.microsoft.com/office/drawing/2014/main" xmlns="" id="{F7FF4CF1-A64F-B349-B62B-20E81C459CD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A0D5AC9C-1F05-CE48-9891-74C58B481EC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69C482C9-4595-714C-B172-018FA9FAF7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EC2D9C9-FB4E-0845-A2FB-6A8AA0F5B7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1413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IDO FOTO PANO 2">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1F29856D-EE63-B94F-92DC-1093DABC9A19}"/>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92B716C4-5D06-A649-9F47-46A2DD74F583}"/>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DC57FBCC-CC6E-F544-9C1B-572B3A443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4654D00A-F8EE-0641-A9C4-2206B561CF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28" name="Marcador de texto 2">
            <a:extLst>
              <a:ext uri="{FF2B5EF4-FFF2-40B4-BE49-F238E27FC236}">
                <a16:creationId xmlns:a16="http://schemas.microsoft.com/office/drawing/2014/main" xmlns="" id="{EC7219D1-B97D-AE40-B75E-9195503518F6}"/>
              </a:ext>
            </a:extLst>
          </p:cNvPr>
          <p:cNvSpPr>
            <a:spLocks noGrp="1"/>
          </p:cNvSpPr>
          <p:nvPr>
            <p:ph type="body" sz="quarter" idx="16" hasCustomPrompt="1"/>
          </p:nvPr>
        </p:nvSpPr>
        <p:spPr>
          <a:xfrm>
            <a:off x="345441" y="2197099"/>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30" name="Marcador de posición de imagen 3">
            <a:extLst>
              <a:ext uri="{FF2B5EF4-FFF2-40B4-BE49-F238E27FC236}">
                <a16:creationId xmlns:a16="http://schemas.microsoft.com/office/drawing/2014/main" xmlns="" id="{E017A612-1184-5A42-B400-F549B1852BDC}"/>
              </a:ext>
            </a:extLst>
          </p:cNvPr>
          <p:cNvSpPr>
            <a:spLocks noGrp="1"/>
          </p:cNvSpPr>
          <p:nvPr>
            <p:ph type="pic" sz="quarter" idx="17"/>
          </p:nvPr>
        </p:nvSpPr>
        <p:spPr>
          <a:xfrm>
            <a:off x="348256" y="3692681"/>
            <a:ext cx="11564343" cy="2728021"/>
          </a:xfrm>
        </p:spPr>
        <p:txBody>
          <a:bodyPr/>
          <a:lstStyle/>
          <a:p>
            <a:endParaRPr lang="es-ES"/>
          </a:p>
        </p:txBody>
      </p:sp>
    </p:spTree>
    <p:extLst>
      <p:ext uri="{BB962C8B-B14F-4D97-AF65-F5344CB8AC3E}">
        <p14:creationId xmlns:p14="http://schemas.microsoft.com/office/powerpoint/2010/main" val="92456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IDO BULLET 2">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xmlns="" id="{00EB8D9B-6BB9-9543-9956-900EBC7FE1EE}"/>
              </a:ext>
            </a:extLst>
          </p:cNvPr>
          <p:cNvSpPr>
            <a:spLocks noGrp="1"/>
          </p:cNvSpPr>
          <p:nvPr>
            <p:ph type="pic" sz="quarter" idx="17"/>
          </p:nvPr>
        </p:nvSpPr>
        <p:spPr>
          <a:xfrm>
            <a:off x="0" y="0"/>
            <a:ext cx="12192000" cy="6858000"/>
          </a:xfrm>
        </p:spPr>
        <p:txBody>
          <a:bodyPr/>
          <a:lstStyle/>
          <a:p>
            <a:endParaRPr lang="es-ES"/>
          </a:p>
        </p:txBody>
      </p:sp>
      <p:sp>
        <p:nvSpPr>
          <p:cNvPr id="19" name="3 Rectángulo">
            <a:extLst>
              <a:ext uri="{FF2B5EF4-FFF2-40B4-BE49-F238E27FC236}">
                <a16:creationId xmlns:a16="http://schemas.microsoft.com/office/drawing/2014/main" xmlns="" id="{2D9B3DAA-F632-FC44-8C52-42DD92FFCD7B}"/>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12">
            <a:extLst>
              <a:ext uri="{FF2B5EF4-FFF2-40B4-BE49-F238E27FC236}">
                <a16:creationId xmlns:a16="http://schemas.microsoft.com/office/drawing/2014/main" xmlns="" id="{D79BF073-693B-2342-B419-3EB7C479A8E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1705970"/>
            <a:ext cx="11566525" cy="4231280"/>
          </a:xfrm>
        </p:spPr>
        <p:txBody>
          <a:bodyPr>
            <a:normAutofit/>
          </a:bodyPr>
          <a:lstStyle>
            <a:lvl1pPr marL="228600" indent="-228600">
              <a:buFontTx/>
              <a:buBlip>
                <a:blip r:embed="rId2"/>
              </a:buBlip>
              <a:defRPr sz="2800" b="1">
                <a:solidFill>
                  <a:srgbClr val="CD2D37"/>
                </a:solidFill>
                <a:latin typeface="Arial" panose="020B0604020202020204" pitchFamily="34" charset="0"/>
                <a:cs typeface="Arial" panose="020B0604020202020204" pitchFamily="34" charset="0"/>
              </a:defRPr>
            </a:lvl1pPr>
            <a:lvl2pPr marL="685800" indent="-228600">
              <a:buClr>
                <a:srgbClr val="465461"/>
              </a:buClr>
              <a:buFontTx/>
              <a:buBlip>
                <a:blip r:embed="rId3"/>
              </a:buBlip>
              <a:defRPr sz="2400" b="0">
                <a:solidFill>
                  <a:srgbClr val="CD2D37"/>
                </a:solidFill>
                <a:latin typeface="Arial" panose="020B0604020202020204" pitchFamily="34" charset="0"/>
                <a:cs typeface="Arial" panose="020B0604020202020204" pitchFamily="34" charset="0"/>
              </a:defRPr>
            </a:lvl2pPr>
            <a:lvl3pPr marL="1143000" indent="-228600">
              <a:buFontTx/>
              <a:buBlip>
                <a:blip r:embed="rId4"/>
              </a:buBlip>
              <a:defRPr>
                <a:solidFill>
                  <a:srgbClr val="465461"/>
                </a:solidFill>
                <a:latin typeface="Arial" panose="020B0604020202020204" pitchFamily="34" charset="0"/>
                <a:cs typeface="Arial" panose="020B0604020202020204" pitchFamily="34" charset="0"/>
              </a:defRPr>
            </a:lvl3pPr>
          </a:lstStyle>
          <a:p>
            <a:pPr lvl="0"/>
            <a:r>
              <a:rPr lang="es-ES" dirty="0"/>
              <a:t>01. Título</a:t>
            </a:r>
          </a:p>
          <a:p>
            <a:pPr lvl="1"/>
            <a:r>
              <a:rPr lang="es-ES" dirty="0"/>
              <a:t>01.1. Subtítulo</a:t>
            </a:r>
          </a:p>
          <a:p>
            <a:pPr lvl="2"/>
            <a:r>
              <a:rPr lang="es-ES" dirty="0"/>
              <a:t>01.1.1. Subtítulo 2</a:t>
            </a:r>
          </a:p>
          <a:p>
            <a:pPr lvl="0"/>
            <a:r>
              <a:rPr lang="es-ES" dirty="0"/>
              <a:t>02. Esta diapositiva puede llevar imagen de fondo o no.</a:t>
            </a:r>
          </a:p>
        </p:txBody>
      </p:sp>
      <p:sp>
        <p:nvSpPr>
          <p:cNvPr id="18" name="Marcador de texto 25">
            <a:extLst>
              <a:ext uri="{FF2B5EF4-FFF2-40B4-BE49-F238E27FC236}">
                <a16:creationId xmlns:a16="http://schemas.microsoft.com/office/drawing/2014/main" xmlns="" id="{01F57A04-210F-AF4C-A261-660F506D554B}"/>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INDICE</a:t>
            </a:r>
          </a:p>
          <a:p>
            <a:pPr lvl="0"/>
            <a:endParaRPr lang="es-ES" dirty="0"/>
          </a:p>
        </p:txBody>
      </p:sp>
      <p:pic>
        <p:nvPicPr>
          <p:cNvPr id="20" name="Imagen 19">
            <a:extLst>
              <a:ext uri="{FF2B5EF4-FFF2-40B4-BE49-F238E27FC236}">
                <a16:creationId xmlns:a16="http://schemas.microsoft.com/office/drawing/2014/main" xmlns="" id="{53ECB7A9-7988-274E-839B-D42E7A21BBE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5" name="Imagen 4">
            <a:extLst>
              <a:ext uri="{FF2B5EF4-FFF2-40B4-BE49-F238E27FC236}">
                <a16:creationId xmlns:a16="http://schemas.microsoft.com/office/drawing/2014/main" xmlns="" id="{AC6161C8-3367-A14A-9CDF-E1E895F3C19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1931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IDO FOTOS SUP">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544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6" y="2197099"/>
            <a:ext cx="3554043" cy="2306105"/>
          </a:xfrm>
        </p:spPr>
        <p:txBody>
          <a:bodyPr/>
          <a:lstStyle/>
          <a:p>
            <a:endParaRPr lang="es-ES"/>
          </a:p>
        </p:txBody>
      </p:sp>
      <p:sp>
        <p:nvSpPr>
          <p:cNvPr id="20" name="Marcador de texto 2">
            <a:extLst>
              <a:ext uri="{FF2B5EF4-FFF2-40B4-BE49-F238E27FC236}">
                <a16:creationId xmlns:a16="http://schemas.microsoft.com/office/drawing/2014/main" xmlns="" id="{CD7EB8D1-1AF6-A848-8FFA-5340E163CF3B}"/>
              </a:ext>
            </a:extLst>
          </p:cNvPr>
          <p:cNvSpPr>
            <a:spLocks noGrp="1"/>
          </p:cNvSpPr>
          <p:nvPr>
            <p:ph type="body" sz="quarter" idx="18" hasCustomPrompt="1"/>
          </p:nvPr>
        </p:nvSpPr>
        <p:spPr>
          <a:xfrm>
            <a:off x="4350770"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a16="http://schemas.microsoft.com/office/drawing/2014/main" xmlns="" id="{923BF122-3E72-2E48-B8F2-62D5984C94F8}"/>
              </a:ext>
            </a:extLst>
          </p:cNvPr>
          <p:cNvSpPr>
            <a:spLocks noGrp="1"/>
          </p:cNvSpPr>
          <p:nvPr>
            <p:ph type="pic" sz="quarter" idx="19"/>
          </p:nvPr>
        </p:nvSpPr>
        <p:spPr>
          <a:xfrm>
            <a:off x="4353585" y="2197099"/>
            <a:ext cx="3554043" cy="2306105"/>
          </a:xfrm>
        </p:spPr>
        <p:txBody>
          <a:bodyPr/>
          <a:lstStyle/>
          <a:p>
            <a:endParaRPr lang="es-ES"/>
          </a:p>
        </p:txBody>
      </p:sp>
      <p:sp>
        <p:nvSpPr>
          <p:cNvPr id="23" name="Marcador de texto 2">
            <a:extLst>
              <a:ext uri="{FF2B5EF4-FFF2-40B4-BE49-F238E27FC236}">
                <a16:creationId xmlns:a16="http://schemas.microsoft.com/office/drawing/2014/main" xmlns="" id="{1C7CF90E-28BA-3D4C-915F-67BEAF8FDEB1}"/>
              </a:ext>
            </a:extLst>
          </p:cNvPr>
          <p:cNvSpPr>
            <a:spLocks noGrp="1"/>
          </p:cNvSpPr>
          <p:nvPr>
            <p:ph type="body" sz="quarter" idx="20" hasCustomPrompt="1"/>
          </p:nvPr>
        </p:nvSpPr>
        <p:spPr>
          <a:xfrm>
            <a:off x="834322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a16="http://schemas.microsoft.com/office/drawing/2014/main" xmlns="" id="{72E7BA9D-9D2F-3343-AC0B-F0D3FFCE8ECA}"/>
              </a:ext>
            </a:extLst>
          </p:cNvPr>
          <p:cNvSpPr>
            <a:spLocks noGrp="1"/>
          </p:cNvSpPr>
          <p:nvPr>
            <p:ph type="pic" sz="quarter" idx="21"/>
          </p:nvPr>
        </p:nvSpPr>
        <p:spPr>
          <a:xfrm>
            <a:off x="8346036" y="2197099"/>
            <a:ext cx="3554043" cy="2306105"/>
          </a:xfrm>
        </p:spPr>
        <p:txBody>
          <a:bodyPr/>
          <a:lstStyle/>
          <a:p>
            <a:endParaRPr lang="es-ES"/>
          </a:p>
        </p:txBody>
      </p:sp>
      <p:sp>
        <p:nvSpPr>
          <p:cNvPr id="31" name="Rectángulo 12">
            <a:extLst>
              <a:ext uri="{FF2B5EF4-FFF2-40B4-BE49-F238E27FC236}">
                <a16:creationId xmlns:a16="http://schemas.microsoft.com/office/drawing/2014/main" xmlns="" id="{E966A06B-C144-BC4B-902C-7B9159E643B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2" name="Marcador de texto 25">
            <a:extLst>
              <a:ext uri="{FF2B5EF4-FFF2-40B4-BE49-F238E27FC236}">
                <a16:creationId xmlns:a16="http://schemas.microsoft.com/office/drawing/2014/main" xmlns="" id="{AFB3B5B6-A5C3-8340-9F86-4FCC5A7E80B8}"/>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3" name="Imagen 32">
            <a:extLst>
              <a:ext uri="{FF2B5EF4-FFF2-40B4-BE49-F238E27FC236}">
                <a16:creationId xmlns:a16="http://schemas.microsoft.com/office/drawing/2014/main" xmlns="" id="{0B1F1DE2-A047-4649-A6B0-DC0082441F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4" name="Imagen 33">
            <a:extLst>
              <a:ext uri="{FF2B5EF4-FFF2-40B4-BE49-F238E27FC236}">
                <a16:creationId xmlns:a16="http://schemas.microsoft.com/office/drawing/2014/main" xmlns="" id="{959779F2-87F4-3945-9D03-C25476691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099371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IDO FOTOS INF">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544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6" y="4114597"/>
            <a:ext cx="3554043" cy="2306105"/>
          </a:xfrm>
        </p:spPr>
        <p:txBody>
          <a:bodyPr/>
          <a:lstStyle/>
          <a:p>
            <a:endParaRPr lang="es-ES"/>
          </a:p>
        </p:txBody>
      </p:sp>
      <p:sp>
        <p:nvSpPr>
          <p:cNvPr id="20" name="Marcador de texto 2">
            <a:extLst>
              <a:ext uri="{FF2B5EF4-FFF2-40B4-BE49-F238E27FC236}">
                <a16:creationId xmlns:a16="http://schemas.microsoft.com/office/drawing/2014/main" xmlns="" id="{CD7EB8D1-1AF6-A848-8FFA-5340E163CF3B}"/>
              </a:ext>
            </a:extLst>
          </p:cNvPr>
          <p:cNvSpPr>
            <a:spLocks noGrp="1"/>
          </p:cNvSpPr>
          <p:nvPr>
            <p:ph type="body" sz="quarter" idx="18" hasCustomPrompt="1"/>
          </p:nvPr>
        </p:nvSpPr>
        <p:spPr>
          <a:xfrm>
            <a:off x="4350770"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a16="http://schemas.microsoft.com/office/drawing/2014/main" xmlns="" id="{923BF122-3E72-2E48-B8F2-62D5984C94F8}"/>
              </a:ext>
            </a:extLst>
          </p:cNvPr>
          <p:cNvSpPr>
            <a:spLocks noGrp="1"/>
          </p:cNvSpPr>
          <p:nvPr>
            <p:ph type="pic" sz="quarter" idx="19"/>
          </p:nvPr>
        </p:nvSpPr>
        <p:spPr>
          <a:xfrm>
            <a:off x="4353585" y="4114597"/>
            <a:ext cx="3554043" cy="2306105"/>
          </a:xfrm>
        </p:spPr>
        <p:txBody>
          <a:bodyPr/>
          <a:lstStyle/>
          <a:p>
            <a:endParaRPr lang="es-ES"/>
          </a:p>
        </p:txBody>
      </p:sp>
      <p:sp>
        <p:nvSpPr>
          <p:cNvPr id="23" name="Marcador de texto 2">
            <a:extLst>
              <a:ext uri="{FF2B5EF4-FFF2-40B4-BE49-F238E27FC236}">
                <a16:creationId xmlns:a16="http://schemas.microsoft.com/office/drawing/2014/main" xmlns="" id="{1C7CF90E-28BA-3D4C-915F-67BEAF8FDEB1}"/>
              </a:ext>
            </a:extLst>
          </p:cNvPr>
          <p:cNvSpPr>
            <a:spLocks noGrp="1"/>
          </p:cNvSpPr>
          <p:nvPr>
            <p:ph type="body" sz="quarter" idx="20" hasCustomPrompt="1"/>
          </p:nvPr>
        </p:nvSpPr>
        <p:spPr>
          <a:xfrm>
            <a:off x="834322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a16="http://schemas.microsoft.com/office/drawing/2014/main" xmlns="" id="{72E7BA9D-9D2F-3343-AC0B-F0D3FFCE8ECA}"/>
              </a:ext>
            </a:extLst>
          </p:cNvPr>
          <p:cNvSpPr>
            <a:spLocks noGrp="1"/>
          </p:cNvSpPr>
          <p:nvPr>
            <p:ph type="pic" sz="quarter" idx="21"/>
          </p:nvPr>
        </p:nvSpPr>
        <p:spPr>
          <a:xfrm>
            <a:off x="8346036" y="4114597"/>
            <a:ext cx="3554043" cy="2306105"/>
          </a:xfrm>
        </p:spPr>
        <p:txBody>
          <a:bodyPr/>
          <a:lstStyle/>
          <a:p>
            <a:endParaRPr lang="es-ES"/>
          </a:p>
        </p:txBody>
      </p:sp>
      <p:sp>
        <p:nvSpPr>
          <p:cNvPr id="28" name="Rectángulo 12">
            <a:extLst>
              <a:ext uri="{FF2B5EF4-FFF2-40B4-BE49-F238E27FC236}">
                <a16:creationId xmlns:a16="http://schemas.microsoft.com/office/drawing/2014/main" xmlns="" id="{11B28219-A9D8-FC41-81F8-FA52F512DBAF}"/>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0" name="Marcador de texto 25">
            <a:extLst>
              <a:ext uri="{FF2B5EF4-FFF2-40B4-BE49-F238E27FC236}">
                <a16:creationId xmlns:a16="http://schemas.microsoft.com/office/drawing/2014/main" xmlns="" id="{DEFDF563-602E-284F-AEA4-4199DEF1408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1" name="Imagen 30">
            <a:extLst>
              <a:ext uri="{FF2B5EF4-FFF2-40B4-BE49-F238E27FC236}">
                <a16:creationId xmlns:a16="http://schemas.microsoft.com/office/drawing/2014/main" xmlns="" id="{E650B39E-2E90-F24B-8F00-8F46F21898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2" name="Imagen 31">
            <a:extLst>
              <a:ext uri="{FF2B5EF4-FFF2-40B4-BE49-F238E27FC236}">
                <a16:creationId xmlns:a16="http://schemas.microsoft.com/office/drawing/2014/main" xmlns="" id="{9C89D75D-7EB0-9A43-BBA2-5DEFE818AA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6107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IDO VIDEO">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6" name="Marcador de medios 5">
            <a:extLst>
              <a:ext uri="{FF2B5EF4-FFF2-40B4-BE49-F238E27FC236}">
                <a16:creationId xmlns:a16="http://schemas.microsoft.com/office/drawing/2014/main" xmlns="" id="{1591C02F-1977-6E40-A645-B34779AB5065}"/>
              </a:ext>
            </a:extLst>
          </p:cNvPr>
          <p:cNvSpPr>
            <a:spLocks noGrp="1"/>
          </p:cNvSpPr>
          <p:nvPr>
            <p:ph type="media" sz="quarter" idx="16"/>
          </p:nvPr>
        </p:nvSpPr>
        <p:spPr>
          <a:xfrm>
            <a:off x="346075" y="2125663"/>
            <a:ext cx="11566525" cy="4180194"/>
          </a:xfrm>
        </p:spPr>
        <p:txBody>
          <a:bodyPr/>
          <a:lstStyle/>
          <a:p>
            <a:endParaRPr lang="es-ES"/>
          </a:p>
        </p:txBody>
      </p:sp>
      <p:sp>
        <p:nvSpPr>
          <p:cNvPr id="23" name="Rectángulo 12">
            <a:extLst>
              <a:ext uri="{FF2B5EF4-FFF2-40B4-BE49-F238E27FC236}">
                <a16:creationId xmlns:a16="http://schemas.microsoft.com/office/drawing/2014/main" xmlns="" id="{04D604D2-0F7E-264C-91D7-B9D42526B71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B4DE9320-3E44-D844-9A8F-1ED46EC8827E}"/>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789D6081-49EC-5D4E-80CF-584004691E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E48307FA-F78D-774A-B79F-72C2B9F657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28286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LIDA PRESENTACION">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xmlns="" id="{8D0CA918-47AA-C645-AF18-CDECB2B68519}"/>
              </a:ext>
            </a:extLst>
          </p:cNvPr>
          <p:cNvPicPr>
            <a:picLocks noChangeAspect="1"/>
          </p:cNvPicPr>
          <p:nvPr userDrawn="1"/>
        </p:nvPicPr>
        <p:blipFill rotWithShape="1">
          <a:blip r:embed="rId2" cstate="screen">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a16="http://schemas.microsoft.com/office/drawing/2014/main" xmlns="" id="{124FF216-4F23-A042-9E9C-898B4C492855}"/>
              </a:ext>
            </a:extLst>
          </p:cNvPr>
          <p:cNvSpPr/>
          <p:nvPr userDrawn="1"/>
        </p:nvSpPr>
        <p:spPr>
          <a:xfrm>
            <a:off x="-18394" y="0"/>
            <a:ext cx="12208808" cy="7016620"/>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a16="http://schemas.microsoft.com/office/drawing/2014/main" xmlns=""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a16="http://schemas.microsoft.com/office/drawing/2014/main" xmlns="" id="{4700EC7A-3860-F24D-91FE-2735753C66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1" name="Imagen 10">
            <a:extLst>
              <a:ext uri="{FF2B5EF4-FFF2-40B4-BE49-F238E27FC236}">
                <a16:creationId xmlns:a16="http://schemas.microsoft.com/office/drawing/2014/main" xmlns="" id="{36F7556D-DF10-A34F-9A12-849C23CA2F0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a16="http://schemas.microsoft.com/office/drawing/2014/main" xmlns="" id="{7622A4FC-F0F0-6044-817F-8A970FA38832}"/>
              </a:ext>
            </a:extLst>
          </p:cNvPr>
          <p:cNvSpPr>
            <a:spLocks noGrp="1"/>
          </p:cNvSpPr>
          <p:nvPr>
            <p:ph type="body" sz="quarter" idx="10" hasCustomPrompt="1"/>
          </p:nvPr>
        </p:nvSpPr>
        <p:spPr>
          <a:xfrm>
            <a:off x="871121" y="2732826"/>
            <a:ext cx="9650830" cy="639878"/>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Gracias</a:t>
            </a:r>
          </a:p>
        </p:txBody>
      </p:sp>
      <p:pic>
        <p:nvPicPr>
          <p:cNvPr id="12" name="Imagen 11">
            <a:extLst>
              <a:ext uri="{FF2B5EF4-FFF2-40B4-BE49-F238E27FC236}">
                <a16:creationId xmlns:a16="http://schemas.microsoft.com/office/drawing/2014/main" xmlns="" id="{F333E9AF-1635-1F48-8F03-9B5A326C479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6" name="Imagen 15">
            <a:extLst>
              <a:ext uri="{FF2B5EF4-FFF2-40B4-BE49-F238E27FC236}">
                <a16:creationId xmlns:a16="http://schemas.microsoft.com/office/drawing/2014/main" xmlns="" id="{10DABAE7-D82E-7843-BA9C-DBEFC02EE0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664355" y="4905070"/>
            <a:ext cx="1278182" cy="1278182"/>
          </a:xfrm>
          <a:prstGeom prst="rect">
            <a:avLst/>
          </a:prstGeom>
        </p:spPr>
      </p:pic>
    </p:spTree>
    <p:extLst>
      <p:ext uri="{BB962C8B-B14F-4D97-AF65-F5344CB8AC3E}">
        <p14:creationId xmlns:p14="http://schemas.microsoft.com/office/powerpoint/2010/main" val="259398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CREEN SEPARADOR">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xmlns="" id="{63866261-243F-4747-8CCB-B620937C97AE}"/>
              </a:ext>
            </a:extLst>
          </p:cNvPr>
          <p:cNvSpPr>
            <a:spLocks noGrp="1"/>
          </p:cNvSpPr>
          <p:nvPr>
            <p:ph type="pic" sz="quarter" idx="11"/>
          </p:nvPr>
        </p:nvSpPr>
        <p:spPr>
          <a:xfrm>
            <a:off x="0" y="0"/>
            <a:ext cx="12192000" cy="6858000"/>
          </a:xfrm>
        </p:spPr>
        <p:txBody>
          <a:bodyPr/>
          <a:lstStyle/>
          <a:p>
            <a:endParaRPr lang="es-ES" dirty="0"/>
          </a:p>
        </p:txBody>
      </p:sp>
      <p:sp>
        <p:nvSpPr>
          <p:cNvPr id="20" name="3 Rectángulo">
            <a:extLst>
              <a:ext uri="{FF2B5EF4-FFF2-40B4-BE49-F238E27FC236}">
                <a16:creationId xmlns:a16="http://schemas.microsoft.com/office/drawing/2014/main" xmlns="" id="{4F612F42-D63C-E64E-92B5-FF76151FE89F}"/>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a16="http://schemas.microsoft.com/office/drawing/2014/main" xmlns=""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13" name="Marcador de texto 12">
            <a:extLst>
              <a:ext uri="{FF2B5EF4-FFF2-40B4-BE49-F238E27FC236}">
                <a16:creationId xmlns:a16="http://schemas.microsoft.com/office/drawing/2014/main" xmlns=""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Separador con imagen de fondo</a:t>
            </a:r>
          </a:p>
          <a:p>
            <a:pPr lvl="0"/>
            <a:r>
              <a:rPr lang="es-ES" dirty="0"/>
              <a:t>o contenido Full </a:t>
            </a:r>
            <a:r>
              <a:rPr lang="es-ES" dirty="0" err="1"/>
              <a:t>Screen</a:t>
            </a:r>
            <a:endParaRPr lang="es-ES" dirty="0"/>
          </a:p>
        </p:txBody>
      </p:sp>
      <p:pic>
        <p:nvPicPr>
          <p:cNvPr id="17" name="Imagen 16">
            <a:extLst>
              <a:ext uri="{FF2B5EF4-FFF2-40B4-BE49-F238E27FC236}">
                <a16:creationId xmlns:a16="http://schemas.microsoft.com/office/drawing/2014/main" xmlns="" id="{40361481-B4A9-B942-94B7-203FB2F032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120" y="1142488"/>
            <a:ext cx="2131387" cy="568370"/>
          </a:xfrm>
          <a:prstGeom prst="rect">
            <a:avLst/>
          </a:prstGeom>
        </p:spPr>
      </p:pic>
    </p:spTree>
    <p:extLst>
      <p:ext uri="{BB962C8B-B14F-4D97-AF65-F5344CB8AC3E}">
        <p14:creationId xmlns:p14="http://schemas.microsoft.com/office/powerpoint/2010/main" val="464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LIBRE">
    <p:spTree>
      <p:nvGrpSpPr>
        <p:cNvPr id="1" name=""/>
        <p:cNvGrpSpPr/>
        <p:nvPr/>
      </p:nvGrpSpPr>
      <p:grpSpPr>
        <a:xfrm>
          <a:off x="0" y="0"/>
          <a:ext cx="0" cy="0"/>
          <a:chOff x="0" y="0"/>
          <a:chExt cx="0" cy="0"/>
        </a:xfrm>
      </p:grpSpPr>
      <p:sp>
        <p:nvSpPr>
          <p:cNvPr id="14" name="Rectángulo 12">
            <a:extLst>
              <a:ext uri="{FF2B5EF4-FFF2-40B4-BE49-F238E27FC236}">
                <a16:creationId xmlns:a16="http://schemas.microsoft.com/office/drawing/2014/main" xmlns="" id="{31D63A43-711C-3B4F-BB3C-A7030DC1551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19" name="Marcador de texto 25">
            <a:extLst>
              <a:ext uri="{FF2B5EF4-FFF2-40B4-BE49-F238E27FC236}">
                <a16:creationId xmlns:a16="http://schemas.microsoft.com/office/drawing/2014/main" xmlns="" id="{80391A6A-AA5C-514B-875A-4F42D60D3A9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0" name="Imagen 19">
            <a:extLst>
              <a:ext uri="{FF2B5EF4-FFF2-40B4-BE49-F238E27FC236}">
                <a16:creationId xmlns:a16="http://schemas.microsoft.com/office/drawing/2014/main" xmlns="" id="{0D8C091A-E822-174D-8849-1D83D27691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1" name="Imagen 20">
            <a:extLst>
              <a:ext uri="{FF2B5EF4-FFF2-40B4-BE49-F238E27FC236}">
                <a16:creationId xmlns:a16="http://schemas.microsoft.com/office/drawing/2014/main" xmlns="" id="{7937AC99-84EF-384B-935A-F3D34DCF66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3235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LIBRE 2">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1" name="Rectángulo 12">
            <a:extLst>
              <a:ext uri="{FF2B5EF4-FFF2-40B4-BE49-F238E27FC236}">
                <a16:creationId xmlns:a16="http://schemas.microsoft.com/office/drawing/2014/main" xmlns="" id="{D96B5599-6777-6844-8A6D-5CD6484EFE9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3" name="Marcador de texto 25">
            <a:extLst>
              <a:ext uri="{FF2B5EF4-FFF2-40B4-BE49-F238E27FC236}">
                <a16:creationId xmlns:a16="http://schemas.microsoft.com/office/drawing/2014/main" xmlns="" id="{42874DB9-E3DE-0642-AB14-3D1F9AD4F8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5" name="Imagen 24">
            <a:extLst>
              <a:ext uri="{FF2B5EF4-FFF2-40B4-BE49-F238E27FC236}">
                <a16:creationId xmlns:a16="http://schemas.microsoft.com/office/drawing/2014/main" xmlns="" id="{185AC912-D060-0349-8C34-71E23ED746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6" name="Imagen 25">
            <a:extLst>
              <a:ext uri="{FF2B5EF4-FFF2-40B4-BE49-F238E27FC236}">
                <a16:creationId xmlns:a16="http://schemas.microsoft.com/office/drawing/2014/main" xmlns="" id="{5DDFECE4-A0C1-C449-8A61-1E291A7B3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99129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BULLET 1">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465461"/>
                </a:solidFill>
                <a:latin typeface="Arial" panose="020B0604020202020204" pitchFamily="34" charset="0"/>
                <a:cs typeface="Arial" panose="020B0604020202020204" pitchFamily="34" charset="0"/>
              </a:defRPr>
            </a:lvl1pPr>
          </a:lstStyle>
          <a:p>
            <a:pPr lvl="0"/>
            <a:r>
              <a:rPr lang="es-ES" dirty="0" err="1"/>
              <a:t>Bullets</a:t>
            </a:r>
            <a:r>
              <a:rPr lang="es-ES" dirty="0"/>
              <a:t> opción 1</a:t>
            </a:r>
          </a:p>
        </p:txBody>
      </p:sp>
      <p:sp>
        <p:nvSpPr>
          <p:cNvPr id="23" name="Rectángulo 12">
            <a:extLst>
              <a:ext uri="{FF2B5EF4-FFF2-40B4-BE49-F238E27FC236}">
                <a16:creationId xmlns:a16="http://schemas.microsoft.com/office/drawing/2014/main" xmlns="" id="{3463D6EF-75DA-7849-9978-3105D51C75D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77C22F40-B539-9E4F-8B10-3B45B6FEABC2}"/>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3EA3FAC1-E447-274A-AD64-9CAA22E472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247C4F39-C1A3-B142-9EEA-13D8058239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4143111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IDO BULLET 2">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CD2D37"/>
                </a:solidFill>
                <a:latin typeface="Arial" panose="020B0604020202020204" pitchFamily="34" charset="0"/>
                <a:cs typeface="Arial" panose="020B0604020202020204" pitchFamily="34" charset="0"/>
              </a:defRPr>
            </a:lvl1pPr>
          </a:lstStyle>
          <a:p>
            <a:pPr lvl="0"/>
            <a:r>
              <a:rPr lang="es-ES" dirty="0" err="1"/>
              <a:t>Bullets</a:t>
            </a:r>
            <a:r>
              <a:rPr lang="es-ES" dirty="0"/>
              <a:t> opción 2</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10170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745581"/>
            <a:ext cx="1855788" cy="1855787"/>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346075"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21" name="Marcador de posición de imagen 3">
            <a:extLst>
              <a:ext uri="{FF2B5EF4-FFF2-40B4-BE49-F238E27FC236}">
                <a16:creationId xmlns:a16="http://schemas.microsoft.com/office/drawing/2014/main" xmlns="" id="{4818C8CE-BCEA-714F-A573-C03D94C1967F}"/>
              </a:ext>
            </a:extLst>
          </p:cNvPr>
          <p:cNvSpPr>
            <a:spLocks noGrp="1"/>
          </p:cNvSpPr>
          <p:nvPr>
            <p:ph type="pic" sz="quarter" idx="17"/>
          </p:nvPr>
        </p:nvSpPr>
        <p:spPr>
          <a:xfrm>
            <a:off x="2768553" y="2745581"/>
            <a:ext cx="1855788" cy="1855787"/>
          </a:xfrm>
        </p:spPr>
        <p:txBody>
          <a:bodyPr/>
          <a:lstStyle/>
          <a:p>
            <a:endParaRPr lang="es-ES"/>
          </a:p>
        </p:txBody>
      </p:sp>
      <p:sp>
        <p:nvSpPr>
          <p:cNvPr id="23" name="Marcador de texto 9">
            <a:extLst>
              <a:ext uri="{FF2B5EF4-FFF2-40B4-BE49-F238E27FC236}">
                <a16:creationId xmlns:a16="http://schemas.microsoft.com/office/drawing/2014/main" xmlns="" id="{02FB4234-79E5-8842-8DC6-383CC7EFF811}"/>
              </a:ext>
            </a:extLst>
          </p:cNvPr>
          <p:cNvSpPr>
            <a:spLocks noGrp="1"/>
          </p:cNvSpPr>
          <p:nvPr>
            <p:ph type="body" sz="quarter" idx="18" hasCustomPrompt="1"/>
          </p:nvPr>
        </p:nvSpPr>
        <p:spPr>
          <a:xfrm>
            <a:off x="2757628"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25" name="Marcador de posición de imagen 3">
            <a:extLst>
              <a:ext uri="{FF2B5EF4-FFF2-40B4-BE49-F238E27FC236}">
                <a16:creationId xmlns:a16="http://schemas.microsoft.com/office/drawing/2014/main" xmlns="" id="{48AA3A60-A8A4-0941-9EBE-833049293017}"/>
              </a:ext>
            </a:extLst>
          </p:cNvPr>
          <p:cNvSpPr>
            <a:spLocks noGrp="1"/>
          </p:cNvSpPr>
          <p:nvPr>
            <p:ph type="pic" sz="quarter" idx="19"/>
          </p:nvPr>
        </p:nvSpPr>
        <p:spPr>
          <a:xfrm>
            <a:off x="5191031" y="2745581"/>
            <a:ext cx="1855788" cy="1855787"/>
          </a:xfrm>
        </p:spPr>
        <p:txBody>
          <a:bodyPr/>
          <a:lstStyle/>
          <a:p>
            <a:endParaRPr lang="es-ES"/>
          </a:p>
        </p:txBody>
      </p:sp>
      <p:sp>
        <p:nvSpPr>
          <p:cNvPr id="27" name="Marcador de texto 9">
            <a:extLst>
              <a:ext uri="{FF2B5EF4-FFF2-40B4-BE49-F238E27FC236}">
                <a16:creationId xmlns:a16="http://schemas.microsoft.com/office/drawing/2014/main" xmlns="" id="{743996FF-65F3-7241-931F-D6F7913CD348}"/>
              </a:ext>
            </a:extLst>
          </p:cNvPr>
          <p:cNvSpPr>
            <a:spLocks noGrp="1"/>
          </p:cNvSpPr>
          <p:nvPr>
            <p:ph type="body" sz="quarter" idx="20" hasCustomPrompt="1"/>
          </p:nvPr>
        </p:nvSpPr>
        <p:spPr>
          <a:xfrm>
            <a:off x="5191031"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28" name="Marcador de posición de imagen 3">
            <a:extLst>
              <a:ext uri="{FF2B5EF4-FFF2-40B4-BE49-F238E27FC236}">
                <a16:creationId xmlns:a16="http://schemas.microsoft.com/office/drawing/2014/main" xmlns="" id="{422BF8C7-B9DC-EA48-A488-AFF03D86E965}"/>
              </a:ext>
            </a:extLst>
          </p:cNvPr>
          <p:cNvSpPr>
            <a:spLocks noGrp="1"/>
          </p:cNvSpPr>
          <p:nvPr>
            <p:ph type="pic" sz="quarter" idx="21"/>
          </p:nvPr>
        </p:nvSpPr>
        <p:spPr>
          <a:xfrm>
            <a:off x="7613509" y="2745581"/>
            <a:ext cx="1855788" cy="1855787"/>
          </a:xfrm>
        </p:spPr>
        <p:txBody>
          <a:bodyPr/>
          <a:lstStyle/>
          <a:p>
            <a:endParaRPr lang="es-ES"/>
          </a:p>
        </p:txBody>
      </p:sp>
      <p:sp>
        <p:nvSpPr>
          <p:cNvPr id="30" name="Marcador de texto 9">
            <a:extLst>
              <a:ext uri="{FF2B5EF4-FFF2-40B4-BE49-F238E27FC236}">
                <a16:creationId xmlns:a16="http://schemas.microsoft.com/office/drawing/2014/main" xmlns="" id="{E7509D61-E65A-8647-8FB0-187304CA095E}"/>
              </a:ext>
            </a:extLst>
          </p:cNvPr>
          <p:cNvSpPr>
            <a:spLocks noGrp="1"/>
          </p:cNvSpPr>
          <p:nvPr>
            <p:ph type="body" sz="quarter" idx="22" hasCustomPrompt="1"/>
          </p:nvPr>
        </p:nvSpPr>
        <p:spPr>
          <a:xfrm>
            <a:off x="7613509"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a16="http://schemas.microsoft.com/office/drawing/2014/main" xmlns="" id="{9EA6B22B-3B33-D447-897C-C99CBB991FAC}"/>
              </a:ext>
            </a:extLst>
          </p:cNvPr>
          <p:cNvSpPr>
            <a:spLocks noGrp="1"/>
          </p:cNvSpPr>
          <p:nvPr>
            <p:ph type="pic" sz="quarter" idx="23"/>
          </p:nvPr>
        </p:nvSpPr>
        <p:spPr>
          <a:xfrm>
            <a:off x="10035986" y="2745581"/>
            <a:ext cx="1855788" cy="1855787"/>
          </a:xfrm>
        </p:spPr>
        <p:txBody>
          <a:bodyPr/>
          <a:lstStyle/>
          <a:p>
            <a:endParaRPr lang="es-ES"/>
          </a:p>
        </p:txBody>
      </p:sp>
      <p:sp>
        <p:nvSpPr>
          <p:cNvPr id="32" name="Marcador de texto 9">
            <a:extLst>
              <a:ext uri="{FF2B5EF4-FFF2-40B4-BE49-F238E27FC236}">
                <a16:creationId xmlns:a16="http://schemas.microsoft.com/office/drawing/2014/main" xmlns="" id="{45AE2BBF-E44A-1347-99FD-012C0D6F80BE}"/>
              </a:ext>
            </a:extLst>
          </p:cNvPr>
          <p:cNvSpPr>
            <a:spLocks noGrp="1"/>
          </p:cNvSpPr>
          <p:nvPr>
            <p:ph type="body" sz="quarter" idx="24" hasCustomPrompt="1"/>
          </p:nvPr>
        </p:nvSpPr>
        <p:spPr>
          <a:xfrm>
            <a:off x="10035986"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Rectángulo 12">
            <a:extLst>
              <a:ext uri="{FF2B5EF4-FFF2-40B4-BE49-F238E27FC236}">
                <a16:creationId xmlns:a16="http://schemas.microsoft.com/office/drawing/2014/main" xmlns="" id="{51D1CA5C-4990-7748-9147-DD76738ACAB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7" name="Marcador de texto 25">
            <a:extLst>
              <a:ext uri="{FF2B5EF4-FFF2-40B4-BE49-F238E27FC236}">
                <a16:creationId xmlns:a16="http://schemas.microsoft.com/office/drawing/2014/main" xmlns="" id="{BC361B8D-90DB-E845-831C-FA178D18DDC5}"/>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8" name="Imagen 37">
            <a:extLst>
              <a:ext uri="{FF2B5EF4-FFF2-40B4-BE49-F238E27FC236}">
                <a16:creationId xmlns:a16="http://schemas.microsoft.com/office/drawing/2014/main" xmlns="" id="{7535A1B1-6756-C843-834E-81D93E405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9" name="Imagen 38">
            <a:extLst>
              <a:ext uri="{FF2B5EF4-FFF2-40B4-BE49-F238E27FC236}">
                <a16:creationId xmlns:a16="http://schemas.microsoft.com/office/drawing/2014/main" xmlns="" id="{A2192685-773C-8740-8F10-0077F0099F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2237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344889"/>
            <a:ext cx="1070601" cy="1070600"/>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3460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Marcador de posición de imagen 3">
            <a:extLst>
              <a:ext uri="{FF2B5EF4-FFF2-40B4-BE49-F238E27FC236}">
                <a16:creationId xmlns:a16="http://schemas.microsoft.com/office/drawing/2014/main" xmlns="" id="{35391634-36F2-DE47-992E-2E0AC7C43727}"/>
              </a:ext>
            </a:extLst>
          </p:cNvPr>
          <p:cNvSpPr>
            <a:spLocks noGrp="1"/>
          </p:cNvSpPr>
          <p:nvPr>
            <p:ph type="pic" sz="quarter" idx="28"/>
          </p:nvPr>
        </p:nvSpPr>
        <p:spPr>
          <a:xfrm>
            <a:off x="2086869" y="2344889"/>
            <a:ext cx="1070601" cy="1070600"/>
          </a:xfrm>
        </p:spPr>
        <p:txBody>
          <a:bodyPr/>
          <a:lstStyle/>
          <a:p>
            <a:endParaRPr lang="es-ES"/>
          </a:p>
        </p:txBody>
      </p:sp>
      <p:sp>
        <p:nvSpPr>
          <p:cNvPr id="37" name="Marcador de texto 9">
            <a:extLst>
              <a:ext uri="{FF2B5EF4-FFF2-40B4-BE49-F238E27FC236}">
                <a16:creationId xmlns:a16="http://schemas.microsoft.com/office/drawing/2014/main" xmlns="" id="{22CFC2F2-9FE3-014D-A971-88F3B24CBEAB}"/>
              </a:ext>
            </a:extLst>
          </p:cNvPr>
          <p:cNvSpPr>
            <a:spLocks noGrp="1"/>
          </p:cNvSpPr>
          <p:nvPr>
            <p:ph type="body" sz="quarter" idx="29" hasCustomPrompt="1"/>
          </p:nvPr>
        </p:nvSpPr>
        <p:spPr>
          <a:xfrm>
            <a:off x="208472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0" name="Marcador de posición de imagen 3">
            <a:extLst>
              <a:ext uri="{FF2B5EF4-FFF2-40B4-BE49-F238E27FC236}">
                <a16:creationId xmlns:a16="http://schemas.microsoft.com/office/drawing/2014/main" xmlns="" id="{39ECA5AB-EAE7-2F42-9741-3B7CA72E261A}"/>
              </a:ext>
            </a:extLst>
          </p:cNvPr>
          <p:cNvSpPr>
            <a:spLocks noGrp="1"/>
          </p:cNvSpPr>
          <p:nvPr>
            <p:ph type="pic" sz="quarter" idx="32"/>
          </p:nvPr>
        </p:nvSpPr>
        <p:spPr>
          <a:xfrm>
            <a:off x="3827663" y="2344889"/>
            <a:ext cx="1070601" cy="1070600"/>
          </a:xfrm>
        </p:spPr>
        <p:txBody>
          <a:bodyPr/>
          <a:lstStyle/>
          <a:p>
            <a:endParaRPr lang="es-ES"/>
          </a:p>
        </p:txBody>
      </p:sp>
      <p:sp>
        <p:nvSpPr>
          <p:cNvPr id="41" name="Marcador de texto 9">
            <a:extLst>
              <a:ext uri="{FF2B5EF4-FFF2-40B4-BE49-F238E27FC236}">
                <a16:creationId xmlns:a16="http://schemas.microsoft.com/office/drawing/2014/main" xmlns="" id="{1FD910D4-98C4-B940-AB74-50EF56BB1783}"/>
              </a:ext>
            </a:extLst>
          </p:cNvPr>
          <p:cNvSpPr>
            <a:spLocks noGrp="1"/>
          </p:cNvSpPr>
          <p:nvPr>
            <p:ph type="body" sz="quarter" idx="33" hasCustomPrompt="1"/>
          </p:nvPr>
        </p:nvSpPr>
        <p:spPr>
          <a:xfrm>
            <a:off x="38332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a16="http://schemas.microsoft.com/office/drawing/2014/main" xmlns="" id="{6CFBAEFD-5BCC-0547-B2A3-C61CC8D50ED6}"/>
              </a:ext>
            </a:extLst>
          </p:cNvPr>
          <p:cNvSpPr>
            <a:spLocks noGrp="1"/>
          </p:cNvSpPr>
          <p:nvPr>
            <p:ph type="pic" sz="quarter" idx="36"/>
          </p:nvPr>
        </p:nvSpPr>
        <p:spPr>
          <a:xfrm>
            <a:off x="5568457" y="2344889"/>
            <a:ext cx="1070601" cy="1070600"/>
          </a:xfrm>
        </p:spPr>
        <p:txBody>
          <a:bodyPr/>
          <a:lstStyle/>
          <a:p>
            <a:endParaRPr lang="es-ES"/>
          </a:p>
        </p:txBody>
      </p:sp>
      <p:sp>
        <p:nvSpPr>
          <p:cNvPr id="45" name="Marcador de texto 9">
            <a:extLst>
              <a:ext uri="{FF2B5EF4-FFF2-40B4-BE49-F238E27FC236}">
                <a16:creationId xmlns:a16="http://schemas.microsoft.com/office/drawing/2014/main" xmlns="" id="{063EE157-672E-9941-8361-76EC19360D00}"/>
              </a:ext>
            </a:extLst>
          </p:cNvPr>
          <p:cNvSpPr>
            <a:spLocks noGrp="1"/>
          </p:cNvSpPr>
          <p:nvPr>
            <p:ph type="body" sz="quarter" idx="37" hasCustomPrompt="1"/>
          </p:nvPr>
        </p:nvSpPr>
        <p:spPr>
          <a:xfrm>
            <a:off x="556069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a16="http://schemas.microsoft.com/office/drawing/2014/main" xmlns="" id="{6717E845-2CDC-3349-82F2-C97DCBFB00F2}"/>
              </a:ext>
            </a:extLst>
          </p:cNvPr>
          <p:cNvSpPr>
            <a:spLocks noGrp="1"/>
          </p:cNvSpPr>
          <p:nvPr>
            <p:ph type="pic" sz="quarter" idx="38"/>
          </p:nvPr>
        </p:nvSpPr>
        <p:spPr>
          <a:xfrm>
            <a:off x="7309251" y="2344889"/>
            <a:ext cx="1070601" cy="1070600"/>
          </a:xfrm>
        </p:spPr>
        <p:txBody>
          <a:bodyPr/>
          <a:lstStyle/>
          <a:p>
            <a:endParaRPr lang="es-ES"/>
          </a:p>
        </p:txBody>
      </p:sp>
      <p:sp>
        <p:nvSpPr>
          <p:cNvPr id="49" name="Marcador de texto 9">
            <a:extLst>
              <a:ext uri="{FF2B5EF4-FFF2-40B4-BE49-F238E27FC236}">
                <a16:creationId xmlns:a16="http://schemas.microsoft.com/office/drawing/2014/main" xmlns="" id="{6E1C6FE5-B218-464E-BE6E-6CB81FC9C0EA}"/>
              </a:ext>
            </a:extLst>
          </p:cNvPr>
          <p:cNvSpPr>
            <a:spLocks noGrp="1"/>
          </p:cNvSpPr>
          <p:nvPr>
            <p:ph type="body" sz="quarter" idx="39" hasCustomPrompt="1"/>
          </p:nvPr>
        </p:nvSpPr>
        <p:spPr>
          <a:xfrm>
            <a:off x="730924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a16="http://schemas.microsoft.com/office/drawing/2014/main" xmlns="" id="{9D1DCD0C-5413-D642-9FA3-69EB33988858}"/>
              </a:ext>
            </a:extLst>
          </p:cNvPr>
          <p:cNvSpPr>
            <a:spLocks noGrp="1"/>
          </p:cNvSpPr>
          <p:nvPr>
            <p:ph type="pic" sz="quarter" idx="40"/>
          </p:nvPr>
        </p:nvSpPr>
        <p:spPr>
          <a:xfrm>
            <a:off x="9050045" y="2344889"/>
            <a:ext cx="1070601" cy="1070600"/>
          </a:xfrm>
        </p:spPr>
        <p:txBody>
          <a:bodyPr/>
          <a:lstStyle/>
          <a:p>
            <a:endParaRPr lang="es-ES"/>
          </a:p>
        </p:txBody>
      </p:sp>
      <p:sp>
        <p:nvSpPr>
          <p:cNvPr id="51" name="Marcador de texto 9">
            <a:extLst>
              <a:ext uri="{FF2B5EF4-FFF2-40B4-BE49-F238E27FC236}">
                <a16:creationId xmlns:a16="http://schemas.microsoft.com/office/drawing/2014/main" xmlns="" id="{86EE8817-D8F7-C04E-A6E3-1DC172F7B48B}"/>
              </a:ext>
            </a:extLst>
          </p:cNvPr>
          <p:cNvSpPr>
            <a:spLocks noGrp="1"/>
          </p:cNvSpPr>
          <p:nvPr>
            <p:ph type="body" sz="quarter" idx="41" hasCustomPrompt="1"/>
          </p:nvPr>
        </p:nvSpPr>
        <p:spPr>
          <a:xfrm>
            <a:off x="905004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28D8F0FC-D6E6-0746-AEE9-090324C97344}"/>
              </a:ext>
            </a:extLst>
          </p:cNvPr>
          <p:cNvSpPr>
            <a:spLocks noGrp="1"/>
          </p:cNvSpPr>
          <p:nvPr>
            <p:ph type="pic" sz="quarter" idx="42"/>
          </p:nvPr>
        </p:nvSpPr>
        <p:spPr>
          <a:xfrm>
            <a:off x="10790841" y="2344889"/>
            <a:ext cx="1070601" cy="1070600"/>
          </a:xfrm>
        </p:spPr>
        <p:txBody>
          <a:bodyPr/>
          <a:lstStyle/>
          <a:p>
            <a:endParaRPr lang="es-ES"/>
          </a:p>
        </p:txBody>
      </p:sp>
      <p:sp>
        <p:nvSpPr>
          <p:cNvPr id="53" name="Marcador de texto 9">
            <a:extLst>
              <a:ext uri="{FF2B5EF4-FFF2-40B4-BE49-F238E27FC236}">
                <a16:creationId xmlns:a16="http://schemas.microsoft.com/office/drawing/2014/main" xmlns="" id="{3319A07D-4E07-0643-91FF-4341E0D96A0E}"/>
              </a:ext>
            </a:extLst>
          </p:cNvPr>
          <p:cNvSpPr>
            <a:spLocks noGrp="1"/>
          </p:cNvSpPr>
          <p:nvPr>
            <p:ph type="body" sz="quarter" idx="43" hasCustomPrompt="1"/>
          </p:nvPr>
        </p:nvSpPr>
        <p:spPr>
          <a:xfrm>
            <a:off x="10790841"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a16="http://schemas.microsoft.com/office/drawing/2014/main" xmlns="" id="{9951FA60-0B14-0A40-B74F-549DF839F5A1}"/>
              </a:ext>
            </a:extLst>
          </p:cNvPr>
          <p:cNvSpPr>
            <a:spLocks noGrp="1"/>
          </p:cNvSpPr>
          <p:nvPr>
            <p:ph type="pic" sz="quarter" idx="44"/>
          </p:nvPr>
        </p:nvSpPr>
        <p:spPr>
          <a:xfrm>
            <a:off x="346075" y="4600591"/>
            <a:ext cx="1070601" cy="1070600"/>
          </a:xfrm>
        </p:spPr>
        <p:txBody>
          <a:bodyPr/>
          <a:lstStyle/>
          <a:p>
            <a:endParaRPr lang="es-ES"/>
          </a:p>
        </p:txBody>
      </p:sp>
      <p:sp>
        <p:nvSpPr>
          <p:cNvPr id="55" name="Marcador de texto 9">
            <a:extLst>
              <a:ext uri="{FF2B5EF4-FFF2-40B4-BE49-F238E27FC236}">
                <a16:creationId xmlns:a16="http://schemas.microsoft.com/office/drawing/2014/main" xmlns="" id="{06EE74B2-31AD-5244-8E72-5C8AEE5B1524}"/>
              </a:ext>
            </a:extLst>
          </p:cNvPr>
          <p:cNvSpPr>
            <a:spLocks noGrp="1"/>
          </p:cNvSpPr>
          <p:nvPr>
            <p:ph type="body" sz="quarter" idx="45" hasCustomPrompt="1"/>
          </p:nvPr>
        </p:nvSpPr>
        <p:spPr>
          <a:xfrm>
            <a:off x="3460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a16="http://schemas.microsoft.com/office/drawing/2014/main" xmlns="" id="{A775D428-0EC4-6A44-9E52-16E1D61EED8B}"/>
              </a:ext>
            </a:extLst>
          </p:cNvPr>
          <p:cNvSpPr>
            <a:spLocks noGrp="1"/>
          </p:cNvSpPr>
          <p:nvPr>
            <p:ph type="pic" sz="quarter" idx="46"/>
          </p:nvPr>
        </p:nvSpPr>
        <p:spPr>
          <a:xfrm>
            <a:off x="2086869" y="4600591"/>
            <a:ext cx="1070601" cy="1070600"/>
          </a:xfrm>
        </p:spPr>
        <p:txBody>
          <a:bodyPr/>
          <a:lstStyle/>
          <a:p>
            <a:endParaRPr lang="es-ES"/>
          </a:p>
        </p:txBody>
      </p:sp>
      <p:sp>
        <p:nvSpPr>
          <p:cNvPr id="57" name="Marcador de texto 9">
            <a:extLst>
              <a:ext uri="{FF2B5EF4-FFF2-40B4-BE49-F238E27FC236}">
                <a16:creationId xmlns:a16="http://schemas.microsoft.com/office/drawing/2014/main" xmlns="" id="{CAE1DA1A-2E91-6048-9D06-35468F6D4800}"/>
              </a:ext>
            </a:extLst>
          </p:cNvPr>
          <p:cNvSpPr>
            <a:spLocks noGrp="1"/>
          </p:cNvSpPr>
          <p:nvPr>
            <p:ph type="body" sz="quarter" idx="47" hasCustomPrompt="1"/>
          </p:nvPr>
        </p:nvSpPr>
        <p:spPr>
          <a:xfrm>
            <a:off x="208472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a16="http://schemas.microsoft.com/office/drawing/2014/main" xmlns="" id="{189C04E2-F4D4-5047-BCB7-3E55999E6BC3}"/>
              </a:ext>
            </a:extLst>
          </p:cNvPr>
          <p:cNvSpPr>
            <a:spLocks noGrp="1"/>
          </p:cNvSpPr>
          <p:nvPr>
            <p:ph type="pic" sz="quarter" idx="48"/>
          </p:nvPr>
        </p:nvSpPr>
        <p:spPr>
          <a:xfrm>
            <a:off x="3827663" y="4600591"/>
            <a:ext cx="1070601" cy="1070600"/>
          </a:xfrm>
        </p:spPr>
        <p:txBody>
          <a:bodyPr/>
          <a:lstStyle/>
          <a:p>
            <a:endParaRPr lang="es-ES"/>
          </a:p>
        </p:txBody>
      </p:sp>
      <p:sp>
        <p:nvSpPr>
          <p:cNvPr id="59" name="Marcador de texto 9">
            <a:extLst>
              <a:ext uri="{FF2B5EF4-FFF2-40B4-BE49-F238E27FC236}">
                <a16:creationId xmlns:a16="http://schemas.microsoft.com/office/drawing/2014/main" xmlns="" id="{3172EB21-F390-314F-8DE5-A4A8B8578E18}"/>
              </a:ext>
            </a:extLst>
          </p:cNvPr>
          <p:cNvSpPr>
            <a:spLocks noGrp="1"/>
          </p:cNvSpPr>
          <p:nvPr>
            <p:ph type="body" sz="quarter" idx="49" hasCustomPrompt="1"/>
          </p:nvPr>
        </p:nvSpPr>
        <p:spPr>
          <a:xfrm>
            <a:off x="38332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a16="http://schemas.microsoft.com/office/drawing/2014/main" xmlns="" id="{3389D84D-0793-2A49-9401-D9B63807B29A}"/>
              </a:ext>
            </a:extLst>
          </p:cNvPr>
          <p:cNvSpPr>
            <a:spLocks noGrp="1"/>
          </p:cNvSpPr>
          <p:nvPr>
            <p:ph type="pic" sz="quarter" idx="50"/>
          </p:nvPr>
        </p:nvSpPr>
        <p:spPr>
          <a:xfrm>
            <a:off x="5568457" y="4600591"/>
            <a:ext cx="1070601" cy="1070600"/>
          </a:xfrm>
        </p:spPr>
        <p:txBody>
          <a:bodyPr/>
          <a:lstStyle/>
          <a:p>
            <a:endParaRPr lang="es-ES"/>
          </a:p>
        </p:txBody>
      </p:sp>
      <p:sp>
        <p:nvSpPr>
          <p:cNvPr id="61" name="Marcador de texto 9">
            <a:extLst>
              <a:ext uri="{FF2B5EF4-FFF2-40B4-BE49-F238E27FC236}">
                <a16:creationId xmlns:a16="http://schemas.microsoft.com/office/drawing/2014/main" xmlns="" id="{E6A169E1-7891-CA48-B132-C44DA819D83F}"/>
              </a:ext>
            </a:extLst>
          </p:cNvPr>
          <p:cNvSpPr>
            <a:spLocks noGrp="1"/>
          </p:cNvSpPr>
          <p:nvPr>
            <p:ph type="body" sz="quarter" idx="51" hasCustomPrompt="1"/>
          </p:nvPr>
        </p:nvSpPr>
        <p:spPr>
          <a:xfrm>
            <a:off x="556069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a16="http://schemas.microsoft.com/office/drawing/2014/main" xmlns="" id="{DB228D49-E6A4-594F-A668-D2B9D6057A7F}"/>
              </a:ext>
            </a:extLst>
          </p:cNvPr>
          <p:cNvSpPr>
            <a:spLocks noGrp="1"/>
          </p:cNvSpPr>
          <p:nvPr>
            <p:ph type="pic" sz="quarter" idx="52"/>
          </p:nvPr>
        </p:nvSpPr>
        <p:spPr>
          <a:xfrm>
            <a:off x="7309251" y="4600591"/>
            <a:ext cx="1070601" cy="1070600"/>
          </a:xfrm>
        </p:spPr>
        <p:txBody>
          <a:bodyPr/>
          <a:lstStyle/>
          <a:p>
            <a:endParaRPr lang="es-ES"/>
          </a:p>
        </p:txBody>
      </p:sp>
      <p:sp>
        <p:nvSpPr>
          <p:cNvPr id="63" name="Marcador de texto 9">
            <a:extLst>
              <a:ext uri="{FF2B5EF4-FFF2-40B4-BE49-F238E27FC236}">
                <a16:creationId xmlns:a16="http://schemas.microsoft.com/office/drawing/2014/main" xmlns="" id="{B4604F28-6D88-DA4F-A0F5-2A0AB402924F}"/>
              </a:ext>
            </a:extLst>
          </p:cNvPr>
          <p:cNvSpPr>
            <a:spLocks noGrp="1"/>
          </p:cNvSpPr>
          <p:nvPr>
            <p:ph type="body" sz="quarter" idx="53" hasCustomPrompt="1"/>
          </p:nvPr>
        </p:nvSpPr>
        <p:spPr>
          <a:xfrm>
            <a:off x="730924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a16="http://schemas.microsoft.com/office/drawing/2014/main" xmlns="" id="{2F29AB9C-48D1-8A4C-8596-E45E3CE1E360}"/>
              </a:ext>
            </a:extLst>
          </p:cNvPr>
          <p:cNvSpPr>
            <a:spLocks noGrp="1"/>
          </p:cNvSpPr>
          <p:nvPr>
            <p:ph type="pic" sz="quarter" idx="54"/>
          </p:nvPr>
        </p:nvSpPr>
        <p:spPr>
          <a:xfrm>
            <a:off x="9050045" y="4600591"/>
            <a:ext cx="1070601" cy="1070600"/>
          </a:xfrm>
        </p:spPr>
        <p:txBody>
          <a:bodyPr/>
          <a:lstStyle/>
          <a:p>
            <a:endParaRPr lang="es-ES"/>
          </a:p>
        </p:txBody>
      </p:sp>
      <p:sp>
        <p:nvSpPr>
          <p:cNvPr id="65" name="Marcador de texto 9">
            <a:extLst>
              <a:ext uri="{FF2B5EF4-FFF2-40B4-BE49-F238E27FC236}">
                <a16:creationId xmlns:a16="http://schemas.microsoft.com/office/drawing/2014/main" xmlns="" id="{C2E2253D-2DDE-E44C-95B7-D20BF761388A}"/>
              </a:ext>
            </a:extLst>
          </p:cNvPr>
          <p:cNvSpPr>
            <a:spLocks noGrp="1"/>
          </p:cNvSpPr>
          <p:nvPr>
            <p:ph type="body" sz="quarter" idx="55" hasCustomPrompt="1"/>
          </p:nvPr>
        </p:nvSpPr>
        <p:spPr>
          <a:xfrm>
            <a:off x="905004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a16="http://schemas.microsoft.com/office/drawing/2014/main" xmlns="" id="{9EA08731-779D-824A-9B42-1711BB5D6ABC}"/>
              </a:ext>
            </a:extLst>
          </p:cNvPr>
          <p:cNvSpPr>
            <a:spLocks noGrp="1"/>
          </p:cNvSpPr>
          <p:nvPr>
            <p:ph type="pic" sz="quarter" idx="56"/>
          </p:nvPr>
        </p:nvSpPr>
        <p:spPr>
          <a:xfrm>
            <a:off x="10790841" y="4600591"/>
            <a:ext cx="1070601" cy="1070600"/>
          </a:xfrm>
        </p:spPr>
        <p:txBody>
          <a:bodyPr/>
          <a:lstStyle/>
          <a:p>
            <a:endParaRPr lang="es-ES"/>
          </a:p>
        </p:txBody>
      </p:sp>
      <p:sp>
        <p:nvSpPr>
          <p:cNvPr id="67" name="Marcador de texto 9">
            <a:extLst>
              <a:ext uri="{FF2B5EF4-FFF2-40B4-BE49-F238E27FC236}">
                <a16:creationId xmlns:a16="http://schemas.microsoft.com/office/drawing/2014/main" xmlns="" id="{DAC70E83-F80C-9E4B-967E-2E866BDF91D5}"/>
              </a:ext>
            </a:extLst>
          </p:cNvPr>
          <p:cNvSpPr>
            <a:spLocks noGrp="1"/>
          </p:cNvSpPr>
          <p:nvPr>
            <p:ph type="body" sz="quarter" idx="57" hasCustomPrompt="1"/>
          </p:nvPr>
        </p:nvSpPr>
        <p:spPr>
          <a:xfrm>
            <a:off x="10790841"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7" name="Rectángulo 12">
            <a:extLst>
              <a:ext uri="{FF2B5EF4-FFF2-40B4-BE49-F238E27FC236}">
                <a16:creationId xmlns:a16="http://schemas.microsoft.com/office/drawing/2014/main" xmlns="" id="{696FE60F-B4AB-1B44-A0CD-2E68272C5CBD}"/>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68" name="Marcador de texto 25">
            <a:extLst>
              <a:ext uri="{FF2B5EF4-FFF2-40B4-BE49-F238E27FC236}">
                <a16:creationId xmlns:a16="http://schemas.microsoft.com/office/drawing/2014/main" xmlns="" id="{5CD13D27-843E-E447-97D2-CE7165CA6A2C}"/>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69" name="Imagen 68">
            <a:extLst>
              <a:ext uri="{FF2B5EF4-FFF2-40B4-BE49-F238E27FC236}">
                <a16:creationId xmlns:a16="http://schemas.microsoft.com/office/drawing/2014/main" xmlns="" id="{3B251D43-5E01-4E43-85C5-494D3CED6E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70" name="Imagen 69">
            <a:extLst>
              <a:ext uri="{FF2B5EF4-FFF2-40B4-BE49-F238E27FC236}">
                <a16:creationId xmlns:a16="http://schemas.microsoft.com/office/drawing/2014/main" xmlns="" id="{0BB1DDDF-A9FC-5B42-B2AD-A41D3D26D8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11513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AA420386-7DDF-0849-B2BF-C314AEFD2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49980582-E233-1649-938B-DB4F37081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68FBCBBF-7BC4-EC48-9749-10B98DD77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xmlns="" id="{B3C02A77-8C53-B34F-AC00-AD38D1D47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2FE5EFEB-FABD-5B46-AF94-9003D942C1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9E490-98B3-D842-AB20-11CAA7B732D2}" type="slidenum">
              <a:rPr lang="es-ES" smtClean="0"/>
              <a:t>‹Nº›</a:t>
            </a:fld>
            <a:endParaRPr lang="es-ES"/>
          </a:p>
        </p:txBody>
      </p:sp>
    </p:spTree>
    <p:extLst>
      <p:ext uri="{BB962C8B-B14F-4D97-AF65-F5344CB8AC3E}">
        <p14:creationId xmlns:p14="http://schemas.microsoft.com/office/powerpoint/2010/main" val="1368898321"/>
      </p:ext>
    </p:extLst>
  </p:cSld>
  <p:clrMap bg1="lt1" tx1="dk1" bg2="lt2" tx2="dk2" accent1="accent1" accent2="accent2" accent3="accent3" accent4="accent4" accent5="accent5" accent6="accent6" hlink="hlink" folHlink="folHlink"/>
  <p:sldLayoutIdLst>
    <p:sldLayoutId id="2147483650" r:id="rId1"/>
    <p:sldLayoutId id="2147483666" r:id="rId2"/>
    <p:sldLayoutId id="2147483660" r:id="rId3"/>
    <p:sldLayoutId id="2147483649" r:id="rId4"/>
    <p:sldLayoutId id="2147483661" r:id="rId5"/>
    <p:sldLayoutId id="2147483663" r:id="rId6"/>
    <p:sldLayoutId id="2147483664" r:id="rId7"/>
    <p:sldLayoutId id="2147483665" r:id="rId8"/>
    <p:sldLayoutId id="2147483667" r:id="rId9"/>
    <p:sldLayoutId id="2147483668" r:id="rId10"/>
    <p:sldLayoutId id="2147483669" r:id="rId11"/>
    <p:sldLayoutId id="2147483677" r:id="rId12"/>
    <p:sldLayoutId id="2147483678" r:id="rId13"/>
    <p:sldLayoutId id="2147483679" r:id="rId14"/>
    <p:sldLayoutId id="2147483680" r:id="rId15"/>
    <p:sldLayoutId id="2147483670" r:id="rId16"/>
    <p:sldLayoutId id="2147483671" r:id="rId17"/>
    <p:sldLayoutId id="2147483672" r:id="rId18"/>
    <p:sldLayoutId id="2147483673" r:id="rId19"/>
    <p:sldLayoutId id="2147483674" r:id="rId20"/>
    <p:sldLayoutId id="2147483675" r:id="rId21"/>
    <p:sldLayoutId id="2147483676" r:id="rId22"/>
    <p:sldLayoutId id="214748366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45.sv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16.svg"/><Relationship Id="rId4" Type="http://schemas.openxmlformats.org/officeDocument/2006/relationships/image" Target="../media/image25.sv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2.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6.sv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3.png"/><Relationship Id="rId7" Type="http://schemas.openxmlformats.org/officeDocument/2006/relationships/image" Target="../media/image19.png"/><Relationship Id="rId12"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40.png"/><Relationship Id="rId5" Type="http://schemas.openxmlformats.org/officeDocument/2006/relationships/image" Target="../media/image24.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44.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6.xml"/><Relationship Id="rId5" Type="http://schemas.openxmlformats.org/officeDocument/2006/relationships/image" Target="../media/image22.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24.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3.png"/><Relationship Id="rId7" Type="http://schemas.openxmlformats.org/officeDocument/2006/relationships/image" Target="../media/image19.png"/><Relationship Id="rId12" Type="http://schemas.openxmlformats.org/officeDocument/2006/relationships/image" Target="../media/image45.sv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40.png"/><Relationship Id="rId5" Type="http://schemas.openxmlformats.org/officeDocument/2006/relationships/image" Target="../media/image24.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6.sv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2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6.xml"/><Relationship Id="rId5" Type="http://schemas.openxmlformats.org/officeDocument/2006/relationships/image" Target="../media/image22.sv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16.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5.svg"/><Relationship Id="rId3" Type="http://schemas.openxmlformats.org/officeDocument/2006/relationships/hyperlink" Target="https://www.osi.es/es/campanas/contrasenas-seguras/mejora-tus-contrasenas" TargetMode="External"/><Relationship Id="rId7" Type="http://schemas.openxmlformats.org/officeDocument/2006/relationships/image" Target="../media/image16.svg"/><Relationship Id="rId12"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24.png"/><Relationship Id="rId11" Type="http://schemas.openxmlformats.org/officeDocument/2006/relationships/image" Target="../media/image20.svg"/><Relationship Id="rId5" Type="http://schemas.openxmlformats.org/officeDocument/2006/relationships/image" Target="../media/image22.sv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6.sv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22.svg"/><Relationship Id="rId4" Type="http://schemas.openxmlformats.org/officeDocument/2006/relationships/image" Target="../media/image54.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24.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58.JP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6.svg"/><Relationship Id="rId5" Type="http://schemas.openxmlformats.org/officeDocument/2006/relationships/image" Target="../media/image24.png"/><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3.png"/><Relationship Id="rId7" Type="http://schemas.openxmlformats.org/officeDocument/2006/relationships/image" Target="../media/image19.png"/><Relationship Id="rId12" Type="http://schemas.openxmlformats.org/officeDocument/2006/relationships/image" Target="../media/image45.sv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40.png"/><Relationship Id="rId5" Type="http://schemas.openxmlformats.org/officeDocument/2006/relationships/image" Target="../media/image24.png"/><Relationship Id="rId10" Type="http://schemas.openxmlformats.org/officeDocument/2006/relationships/image" Target="../media/image20.svg"/><Relationship Id="rId4" Type="http://schemas.openxmlformats.org/officeDocument/2006/relationships/image" Target="../media/image22.sv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59.png"/><Relationship Id="rId12" Type="http://schemas.openxmlformats.org/officeDocument/2006/relationships/image" Target="../media/image16.svg"/><Relationship Id="rId2" Type="http://schemas.openxmlformats.org/officeDocument/2006/relationships/notesSlide" Target="../notesSlides/notesSlide28.xml"/><Relationship Id="rId1" Type="http://schemas.openxmlformats.org/officeDocument/2006/relationships/slideLayout" Target="../slideLayouts/slideLayout20.xml"/><Relationship Id="rId11" Type="http://schemas.openxmlformats.org/officeDocument/2006/relationships/image" Target="../media/image24.png"/><Relationship Id="rId5" Type="http://schemas.openxmlformats.org/officeDocument/2006/relationships/image" Target="../media/image60.png"/><Relationship Id="rId10" Type="http://schemas.openxmlformats.org/officeDocument/2006/relationships/image" Target="../media/image22.svg"/><Relationship Id="rId4" Type="http://schemas.openxmlformats.org/officeDocument/2006/relationships/image" Target="../media/image66.sv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support.microsoft.com/es-es/help/4027030/windows-10-connect-to-a-wi-fi-network" TargetMode="External"/><Relationship Id="rId7" Type="http://schemas.openxmlformats.org/officeDocument/2006/relationships/image" Target="../media/image22.sv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61.png"/><Relationship Id="rId4" Type="http://schemas.openxmlformats.org/officeDocument/2006/relationships/hyperlink" Target="https://support.apple.com/es-es/HT201974" TargetMode="External"/><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6.sv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2.svg"/><Relationship Id="rId5" Type="http://schemas.openxmlformats.org/officeDocument/2006/relationships/image" Target="../media/image25.sv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7.sv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6.sv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support.microsoft.com/es-es/help/15290/windows-connect-bluetooth-device" TargetMode="External"/><Relationship Id="rId7" Type="http://schemas.openxmlformats.org/officeDocument/2006/relationships/image" Target="../media/image22.sv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63.png"/><Relationship Id="rId4" Type="http://schemas.openxmlformats.org/officeDocument/2006/relationships/hyperlink" Target="https://support.apple.com/es-es/guide/mac-help/blth1004/mac" TargetMode="External"/><Relationship Id="rId9" Type="http://schemas.openxmlformats.org/officeDocument/2006/relationships/image" Target="../media/image16.sv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4.png"/><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3.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4.png"/><Relationship Id="rId4" Type="http://schemas.openxmlformats.org/officeDocument/2006/relationships/image" Target="../media/image22.svg"/></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3.png"/><Relationship Id="rId7"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4.png"/><Relationship Id="rId10" Type="http://schemas.openxmlformats.org/officeDocument/2006/relationships/image" Target="../media/image79.svg"/><Relationship Id="rId4" Type="http://schemas.openxmlformats.org/officeDocument/2006/relationships/image" Target="../media/image22.svg"/><Relationship Id="rId9" Type="http://schemas.openxmlformats.org/officeDocument/2006/relationships/image" Target="../media/image68.png"/></Relationships>
</file>

<file path=ppt/slides/_rels/slide3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9.png"/><Relationship Id="rId7"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16.sv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jpeg"/><Relationship Id="rId2" Type="http://schemas.openxmlformats.org/officeDocument/2006/relationships/notesSlide" Target="../notesSlides/notesSlide37.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jpe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s>
</file>

<file path=ppt/slides/_rels/slide3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3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22.sv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16.svg"/></Relationships>
</file>

<file path=ppt/slides/_rels/slide4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9.png"/><Relationship Id="rId7"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3.png"/><Relationship Id="rId4" Type="http://schemas.openxmlformats.org/officeDocument/2006/relationships/image" Target="../media/image2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creativecommons.org/licenses/by-nc-sa/4.0/deed.es_ES" TargetMode="External"/><Relationship Id="rId2" Type="http://schemas.openxmlformats.org/officeDocument/2006/relationships/hyperlink" Target="https://www.incibe.es/" TargetMode="External"/><Relationship Id="rId1" Type="http://schemas.openxmlformats.org/officeDocument/2006/relationships/slideLayout" Target="../slideLayouts/slideLayout23.xml"/><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33.svg"/><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9.png"/><Relationship Id="rId11" Type="http://schemas.openxmlformats.org/officeDocument/2006/relationships/image" Target="../media/image37.svg"/><Relationship Id="rId5" Type="http://schemas.openxmlformats.org/officeDocument/2006/relationships/image" Target="../media/image22.sv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2.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6.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6.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2877A8C4-0F10-CC41-824E-CBDAAC054E3E}"/>
              </a:ext>
            </a:extLst>
          </p:cNvPr>
          <p:cNvSpPr>
            <a:spLocks noGrp="1"/>
          </p:cNvSpPr>
          <p:nvPr>
            <p:ph type="body" sz="quarter" idx="10"/>
          </p:nvPr>
        </p:nvSpPr>
        <p:spPr>
          <a:xfrm>
            <a:off x="871121" y="2042808"/>
            <a:ext cx="9650830" cy="1404930"/>
          </a:xfrm>
        </p:spPr>
        <p:txBody>
          <a:bodyPr/>
          <a:lstStyle/>
          <a:p>
            <a:r>
              <a:rPr lang="es-ES" dirty="0"/>
              <a:t>Taller </a:t>
            </a:r>
            <a:r>
              <a:rPr lang="es-ES" dirty="0" smtClean="0"/>
              <a:t>formativo “Seguridad </a:t>
            </a:r>
            <a:r>
              <a:rPr lang="es-ES" dirty="0"/>
              <a:t>en </a:t>
            </a:r>
            <a:r>
              <a:rPr lang="es-ES" dirty="0" smtClean="0"/>
              <a:t>dispositivos </a:t>
            </a:r>
            <a:r>
              <a:rPr lang="es-ES" dirty="0"/>
              <a:t>Windows y </a:t>
            </a:r>
            <a:r>
              <a:rPr lang="es-ES" dirty="0" err="1" smtClean="0"/>
              <a:t>macOS</a:t>
            </a:r>
            <a:r>
              <a:rPr lang="es-ES" dirty="0" smtClean="0"/>
              <a:t>”</a:t>
            </a:r>
            <a:endParaRPr lang="es-ES" dirty="0"/>
          </a:p>
        </p:txBody>
      </p:sp>
    </p:spTree>
    <p:extLst>
      <p:ext uri="{BB962C8B-B14F-4D97-AF65-F5344CB8AC3E}">
        <p14:creationId xmlns:p14="http://schemas.microsoft.com/office/powerpoint/2010/main" val="3749835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1</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522794"/>
          </a:xfrm>
        </p:spPr>
        <p:txBody>
          <a:bodyPr>
            <a:normAutofit/>
          </a:bodyPr>
          <a:lstStyle/>
          <a:p>
            <a:r>
              <a:rPr lang="es-ES" sz="2000" dirty="0"/>
              <a:t>1.3 ROLES Y USUARIOS</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1382221"/>
          </a:xfrm>
        </p:spPr>
        <p:txBody>
          <a:bodyPr>
            <a:normAutofit/>
          </a:bodyPr>
          <a:lstStyle/>
          <a:p>
            <a:r>
              <a:rPr lang="es-ES" dirty="0"/>
              <a:t>Configurar los usuarios en el dispositivo, ayudará a evitar que se le realicen modificaciones al sistema sin nuestra autorización, con lo cual la seguridad sobre el dispositivo mejorará, así que vamos a crear nuestro propio usuario y asegurémoslo con una contraseña robusta. </a:t>
            </a:r>
          </a:p>
          <a:p>
            <a:endParaRPr lang="es-ES" dirty="0"/>
          </a:p>
        </p:txBody>
      </p:sp>
      <p:pic>
        <p:nvPicPr>
          <p:cNvPr id="14" name="Gráfico 13">
            <a:extLst>
              <a:ext uri="{FF2B5EF4-FFF2-40B4-BE49-F238E27FC236}">
                <a16:creationId xmlns:a16="http://schemas.microsoft.com/office/drawing/2014/main" xmlns="" id="{7235797A-D687-43B1-9F96-C7FDA4F5C7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318564" y="2112316"/>
            <a:ext cx="1360800" cy="1360800"/>
          </a:xfrm>
          <a:prstGeom prst="rect">
            <a:avLst/>
          </a:prstGeom>
        </p:spPr>
      </p:pic>
      <p:pic>
        <p:nvPicPr>
          <p:cNvPr id="15" name="Gráfico 14">
            <a:extLst>
              <a:ext uri="{FF2B5EF4-FFF2-40B4-BE49-F238E27FC236}">
                <a16:creationId xmlns:a16="http://schemas.microsoft.com/office/drawing/2014/main" xmlns="" id="{C374EBDB-991C-421D-8E9A-A76FD929A9B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0" y="2351199"/>
            <a:ext cx="3610379" cy="3564093"/>
          </a:xfrm>
          <a:prstGeom prst="rect">
            <a:avLst/>
          </a:prstGeom>
        </p:spPr>
      </p:pic>
      <p:sp>
        <p:nvSpPr>
          <p:cNvPr id="9" name="Diagrama de flujo: terminador 8">
            <a:extLst>
              <a:ext uri="{FF2B5EF4-FFF2-40B4-BE49-F238E27FC236}">
                <a16:creationId xmlns:a16="http://schemas.microsoft.com/office/drawing/2014/main" xmlns="" id="{CE5186DD-16E9-4E68-99B1-A2D0FCF319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1F10500D-C97E-45A3-9F9A-B6CEC10BDC4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A21ACC93-AFEE-4889-9756-E612A6138A0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DFE50C76-865B-4C29-942B-91C8FD4CD80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Tree>
    <p:extLst>
      <p:ext uri="{BB962C8B-B14F-4D97-AF65-F5344CB8AC3E}">
        <p14:creationId xmlns:p14="http://schemas.microsoft.com/office/powerpoint/2010/main" val="1022526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F55C43BA-ACC0-4E17-856A-D1A98F17422B}"/>
              </a:ext>
            </a:extLst>
          </p:cNvPr>
          <p:cNvSpPr>
            <a:spLocks noGrp="1"/>
          </p:cNvSpPr>
          <p:nvPr>
            <p:ph type="body" sz="quarter" idx="15"/>
          </p:nvPr>
        </p:nvSpPr>
        <p:spPr>
          <a:xfrm>
            <a:off x="346075" y="1473200"/>
            <a:ext cx="11566525" cy="726499"/>
          </a:xfrm>
        </p:spPr>
        <p:txBody>
          <a:bodyPr>
            <a:normAutofit/>
          </a:bodyPr>
          <a:lstStyle/>
          <a:p>
            <a:pPr>
              <a:buClr>
                <a:srgbClr val="CD2D37"/>
              </a:buClr>
            </a:pPr>
            <a:r>
              <a:rPr lang="es-ES" sz="1800" b="0" dirty="0"/>
              <a:t>Las actualizaciones son modificaciones realizadas sobre el sistema operativo o el </a:t>
            </a:r>
            <a:r>
              <a:rPr lang="es-ES" sz="1800" b="0" i="1" dirty="0"/>
              <a:t>software</a:t>
            </a:r>
            <a:r>
              <a:rPr lang="es-ES" sz="1800" b="0" dirty="0"/>
              <a:t> instalado en nuestros dispositivos. Su función es:</a:t>
            </a:r>
          </a:p>
        </p:txBody>
      </p:sp>
      <p:sp>
        <p:nvSpPr>
          <p:cNvPr id="12" name="Marcador de texto 11">
            <a:extLst>
              <a:ext uri="{FF2B5EF4-FFF2-40B4-BE49-F238E27FC236}">
                <a16:creationId xmlns:a16="http://schemas.microsoft.com/office/drawing/2014/main" xmlns="" id="{BAD129FF-0FCF-45AC-B225-27F4B65A3904}"/>
              </a:ext>
            </a:extLst>
          </p:cNvPr>
          <p:cNvSpPr>
            <a:spLocks noGrp="1"/>
          </p:cNvSpPr>
          <p:nvPr>
            <p:ph type="body" sz="quarter" idx="13"/>
          </p:nvPr>
        </p:nvSpPr>
        <p:spPr/>
        <p:txBody>
          <a:bodyPr>
            <a:normAutofit/>
          </a:bodyPr>
          <a:lstStyle/>
          <a:p>
            <a:r>
              <a:rPr lang="es-ES" sz="2000" dirty="0"/>
              <a:t>2. ACTUALIZACIONES AUTOMÁTICAS</a:t>
            </a:r>
          </a:p>
        </p:txBody>
      </p:sp>
      <p:pic>
        <p:nvPicPr>
          <p:cNvPr id="15" name="Imagen 14">
            <a:extLst>
              <a:ext uri="{FF2B5EF4-FFF2-40B4-BE49-F238E27FC236}">
                <a16:creationId xmlns:a16="http://schemas.microsoft.com/office/drawing/2014/main" xmlns="" id="{443C8207-57E3-4BD9-922B-E1A26994B0EB}"/>
              </a:ext>
            </a:extLst>
          </p:cNvPr>
          <p:cNvPicPr>
            <a:picLocks noChangeAspect="1"/>
          </p:cNvPicPr>
          <p:nvPr/>
        </p:nvPicPr>
        <p:blipFill>
          <a:blip r:embed="rId3"/>
          <a:srcRect/>
          <a:stretch/>
        </p:blipFill>
        <p:spPr>
          <a:xfrm>
            <a:off x="6735324" y="2199699"/>
            <a:ext cx="5177276" cy="4221003"/>
          </a:xfrm>
          <a:prstGeom prst="rect">
            <a:avLst/>
          </a:prstGeom>
        </p:spPr>
      </p:pic>
      <p:sp>
        <p:nvSpPr>
          <p:cNvPr id="5" name="Diagrama de flujo: terminador 4">
            <a:extLst>
              <a:ext uri="{FF2B5EF4-FFF2-40B4-BE49-F238E27FC236}">
                <a16:creationId xmlns:a16="http://schemas.microsoft.com/office/drawing/2014/main" xmlns=""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AC7C5823-C0D0-4519-BF5E-DFB732EC316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870C0888-A8CD-4508-A61E-94D7659A5BC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sp>
        <p:nvSpPr>
          <p:cNvPr id="2" name="Rectángulo 1">
            <a:extLst>
              <a:ext uri="{FF2B5EF4-FFF2-40B4-BE49-F238E27FC236}">
                <a16:creationId xmlns:a16="http://schemas.microsoft.com/office/drawing/2014/main" xmlns="" id="{C74D3212-4884-4FBD-B296-85F39EFBB67C}"/>
              </a:ext>
            </a:extLst>
          </p:cNvPr>
          <p:cNvSpPr/>
          <p:nvPr/>
        </p:nvSpPr>
        <p:spPr>
          <a:xfrm>
            <a:off x="492700" y="2449977"/>
            <a:ext cx="6096000" cy="923330"/>
          </a:xfrm>
          <a:prstGeom prst="rect">
            <a:avLst/>
          </a:prstGeom>
        </p:spPr>
        <p:txBody>
          <a:bodyPr>
            <a:spAutoFit/>
          </a:bodyPr>
          <a:lstStyle/>
          <a:p>
            <a:pPr marL="342900" indent="-342900">
              <a:buClr>
                <a:srgbClr val="CD2D37"/>
              </a:buClr>
              <a:buFont typeface="Wingdings" panose="05000000000000000000" pitchFamily="2" charset="2"/>
              <a:buChar char="v"/>
            </a:pPr>
            <a:r>
              <a:rPr lang="es-ES" b="1" dirty="0"/>
              <a:t>Mejorar aspectos de funcionalidad.</a:t>
            </a:r>
          </a:p>
          <a:p>
            <a:pPr marL="342900" indent="-342900">
              <a:buClr>
                <a:srgbClr val="CD2D37"/>
              </a:buClr>
              <a:buFont typeface="Wingdings" panose="05000000000000000000" pitchFamily="2" charset="2"/>
              <a:buChar char="v"/>
            </a:pPr>
            <a:r>
              <a:rPr lang="es-ES" b="1" dirty="0"/>
              <a:t>Mejorar la seguridad.</a:t>
            </a:r>
          </a:p>
          <a:p>
            <a:pPr marL="342900" indent="-342900">
              <a:buClr>
                <a:srgbClr val="CD2D37"/>
              </a:buClr>
              <a:buFont typeface="Wingdings" panose="05000000000000000000" pitchFamily="2" charset="2"/>
              <a:buChar char="v"/>
            </a:pPr>
            <a:r>
              <a:rPr lang="es-ES" b="1" dirty="0"/>
              <a:t>Corregir vulnerabilidades o errores.</a:t>
            </a:r>
          </a:p>
        </p:txBody>
      </p:sp>
    </p:spTree>
    <p:extLst>
      <p:ext uri="{BB962C8B-B14F-4D97-AF65-F5344CB8AC3E}">
        <p14:creationId xmlns:p14="http://schemas.microsoft.com/office/powerpoint/2010/main" val="293414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D42B5608-3A1F-499A-862D-CD44CF252F3B}"/>
              </a:ext>
            </a:extLst>
          </p:cNvPr>
          <p:cNvSpPr>
            <a:spLocks noGrp="1"/>
          </p:cNvSpPr>
          <p:nvPr>
            <p:ph type="body" sz="quarter" idx="15"/>
          </p:nvPr>
        </p:nvSpPr>
        <p:spPr>
          <a:xfrm>
            <a:off x="346075" y="1473201"/>
            <a:ext cx="11566525" cy="459680"/>
          </a:xfrm>
        </p:spPr>
        <p:txBody>
          <a:bodyPr>
            <a:normAutofit/>
          </a:bodyPr>
          <a:lstStyle/>
          <a:p>
            <a:r>
              <a:rPr lang="es-ES" sz="1800" dirty="0"/>
              <a:t>Actualizar</a:t>
            </a:r>
            <a:r>
              <a:rPr lang="es-ES" sz="1800" b="0" dirty="0"/>
              <a:t> </a:t>
            </a:r>
            <a:r>
              <a:rPr lang="es-ES" sz="1800" dirty="0"/>
              <a:t>el sistema operativo</a:t>
            </a:r>
            <a:r>
              <a:rPr lang="es-ES" sz="1800" b="0" dirty="0"/>
              <a:t>:</a:t>
            </a:r>
          </a:p>
        </p:txBody>
      </p:sp>
      <p:sp>
        <p:nvSpPr>
          <p:cNvPr id="8" name="Marcador de texto 7">
            <a:extLst>
              <a:ext uri="{FF2B5EF4-FFF2-40B4-BE49-F238E27FC236}">
                <a16:creationId xmlns:a16="http://schemas.microsoft.com/office/drawing/2014/main" xmlns="" id="{2BDB0803-E50A-44D9-BA77-42CE28F90736}"/>
              </a:ext>
            </a:extLst>
          </p:cNvPr>
          <p:cNvSpPr>
            <a:spLocks noGrp="1"/>
          </p:cNvSpPr>
          <p:nvPr>
            <p:ph type="body" sz="quarter" idx="16"/>
          </p:nvPr>
        </p:nvSpPr>
        <p:spPr>
          <a:xfrm>
            <a:off x="554621" y="2197099"/>
            <a:ext cx="6199105" cy="607061"/>
          </a:xfrm>
        </p:spPr>
        <p:txBody>
          <a:bodyPr/>
          <a:lstStyle/>
          <a:p>
            <a:pPr marL="285750" indent="-285750">
              <a:buClr>
                <a:srgbClr val="CD2D37"/>
              </a:buClr>
              <a:buFont typeface="Wingdings" panose="05000000000000000000" pitchFamily="2" charset="2"/>
              <a:buChar char="v"/>
            </a:pPr>
            <a:r>
              <a:rPr lang="es-ES" dirty="0"/>
              <a:t>Iremos a </a:t>
            </a:r>
            <a:r>
              <a:rPr lang="es-ES" b="1" dirty="0"/>
              <a:t>Configuración &gt; Actualización y Seguridad &gt; Buscar actualizaciones</a:t>
            </a:r>
            <a:r>
              <a:rPr lang="es-ES" dirty="0"/>
              <a:t>.</a:t>
            </a:r>
          </a:p>
        </p:txBody>
      </p:sp>
      <p:sp>
        <p:nvSpPr>
          <p:cNvPr id="12" name="Marcador de texto 6">
            <a:extLst>
              <a:ext uri="{FF2B5EF4-FFF2-40B4-BE49-F238E27FC236}">
                <a16:creationId xmlns:a16="http://schemas.microsoft.com/office/drawing/2014/main" xmlns="" id="{027FF27A-AA93-4641-8CBA-E1B7B01DBDCA}"/>
              </a:ext>
            </a:extLst>
          </p:cNvPr>
          <p:cNvSpPr txBox="1">
            <a:spLocks/>
          </p:cNvSpPr>
          <p:nvPr/>
        </p:nvSpPr>
        <p:spPr>
          <a:xfrm>
            <a:off x="346075" y="3068378"/>
            <a:ext cx="11566525" cy="45968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Actualizar</a:t>
            </a:r>
            <a:r>
              <a:rPr lang="es-ES" sz="1800" b="0" dirty="0"/>
              <a:t> </a:t>
            </a:r>
            <a:r>
              <a:rPr lang="es-ES" sz="1800" dirty="0"/>
              <a:t>las apps y software:</a:t>
            </a:r>
            <a:endParaRPr lang="es-ES" sz="1800" b="0" dirty="0"/>
          </a:p>
        </p:txBody>
      </p:sp>
      <p:sp>
        <p:nvSpPr>
          <p:cNvPr id="13" name="Marcador de texto 7">
            <a:extLst>
              <a:ext uri="{FF2B5EF4-FFF2-40B4-BE49-F238E27FC236}">
                <a16:creationId xmlns:a16="http://schemas.microsoft.com/office/drawing/2014/main" xmlns="" id="{C11F2013-BEC7-4FB7-B803-E6B35722F021}"/>
              </a:ext>
            </a:extLst>
          </p:cNvPr>
          <p:cNvSpPr txBox="1">
            <a:spLocks/>
          </p:cNvSpPr>
          <p:nvPr/>
        </p:nvSpPr>
        <p:spPr>
          <a:xfrm>
            <a:off x="554620" y="3636126"/>
            <a:ext cx="6199105" cy="1484514"/>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CD2D37"/>
              </a:buClr>
              <a:buFont typeface="Wingdings" panose="05000000000000000000" pitchFamily="2" charset="2"/>
              <a:buChar char="v"/>
            </a:pPr>
            <a:r>
              <a:rPr lang="es-ES" dirty="0"/>
              <a:t>Utiliza </a:t>
            </a:r>
            <a:r>
              <a:rPr lang="es-ES" b="1" dirty="0"/>
              <a:t>software original</a:t>
            </a:r>
            <a:r>
              <a:rPr lang="es-ES" dirty="0"/>
              <a:t>.</a:t>
            </a:r>
          </a:p>
          <a:p>
            <a:pPr marL="285750" indent="-285750">
              <a:buClr>
                <a:srgbClr val="CD2D37"/>
              </a:buClr>
              <a:buFont typeface="Wingdings" panose="05000000000000000000" pitchFamily="2" charset="2"/>
              <a:buChar char="v"/>
            </a:pPr>
            <a:r>
              <a:rPr lang="es-ES" dirty="0"/>
              <a:t>Descarga de la </a:t>
            </a:r>
            <a:r>
              <a:rPr lang="es-ES" b="1" dirty="0"/>
              <a:t>página oficial</a:t>
            </a:r>
            <a:r>
              <a:rPr lang="es-ES" dirty="0"/>
              <a:t>.</a:t>
            </a:r>
          </a:p>
          <a:p>
            <a:pPr marL="285750" indent="-285750">
              <a:buClr>
                <a:srgbClr val="CD2D37"/>
              </a:buClr>
              <a:buFont typeface="Wingdings" panose="05000000000000000000" pitchFamily="2" charset="2"/>
              <a:buChar char="v"/>
            </a:pPr>
            <a:r>
              <a:rPr lang="es-ES" dirty="0"/>
              <a:t>Habilita </a:t>
            </a:r>
            <a:r>
              <a:rPr lang="es-ES" b="1" dirty="0"/>
              <a:t>actualizaciones automáticas</a:t>
            </a:r>
            <a:r>
              <a:rPr lang="es-ES" dirty="0"/>
              <a:t>.</a:t>
            </a:r>
          </a:p>
        </p:txBody>
      </p:sp>
      <p:sp>
        <p:nvSpPr>
          <p:cNvPr id="15" name="Marcador de texto 14">
            <a:extLst>
              <a:ext uri="{FF2B5EF4-FFF2-40B4-BE49-F238E27FC236}">
                <a16:creationId xmlns:a16="http://schemas.microsoft.com/office/drawing/2014/main" xmlns="" id="{2B446F10-EB18-4C69-AEBA-7EE084416EF2}"/>
              </a:ext>
            </a:extLst>
          </p:cNvPr>
          <p:cNvSpPr>
            <a:spLocks noGrp="1"/>
          </p:cNvSpPr>
          <p:nvPr>
            <p:ph type="body" sz="quarter" idx="13"/>
          </p:nvPr>
        </p:nvSpPr>
        <p:spPr/>
        <p:txBody>
          <a:bodyPr>
            <a:normAutofit/>
          </a:bodyPr>
          <a:lstStyle/>
          <a:p>
            <a:r>
              <a:rPr lang="es-ES" sz="2000" dirty="0"/>
              <a:t>2.1 ACTUALIZACIONES AUTOMÁTICAS WINDOWS</a:t>
            </a:r>
          </a:p>
        </p:txBody>
      </p:sp>
      <p:pic>
        <p:nvPicPr>
          <p:cNvPr id="3" name="Imagen 2" descr="Imagen que contiene computadora&#10;&#10;Descripción generada automáticamente">
            <a:extLst>
              <a:ext uri="{FF2B5EF4-FFF2-40B4-BE49-F238E27FC236}">
                <a16:creationId xmlns:a16="http://schemas.microsoft.com/office/drawing/2014/main" xmlns="" id="{946D3375-3F3D-4735-A28A-731E4A8599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5810" y="1473201"/>
            <a:ext cx="4636169" cy="4443663"/>
          </a:xfrm>
          <a:prstGeom prst="rect">
            <a:avLst/>
          </a:prstGeom>
          <a:ln>
            <a:solidFill>
              <a:schemeClr val="bg1"/>
            </a:solidFill>
          </a:ln>
        </p:spPr>
      </p:pic>
      <p:sp>
        <p:nvSpPr>
          <p:cNvPr id="9" name="Diagrama de flujo: terminador 8">
            <a:extLst>
              <a:ext uri="{FF2B5EF4-FFF2-40B4-BE49-F238E27FC236}">
                <a16:creationId xmlns:a16="http://schemas.microsoft.com/office/drawing/2014/main" xmlns="" id="{A1839B24-57FA-4903-917B-1B95569DA004}"/>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Gráfico 9">
            <a:extLst>
              <a:ext uri="{FF2B5EF4-FFF2-40B4-BE49-F238E27FC236}">
                <a16:creationId xmlns:a16="http://schemas.microsoft.com/office/drawing/2014/main" xmlns="" id="{E10C7C60-F0EA-467A-BA4E-283FC3F9AB2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spTree>
    <p:extLst>
      <p:ext uri="{BB962C8B-B14F-4D97-AF65-F5344CB8AC3E}">
        <p14:creationId xmlns:p14="http://schemas.microsoft.com/office/powerpoint/2010/main" val="188933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D42B5608-3A1F-499A-862D-CD44CF252F3B}"/>
              </a:ext>
            </a:extLst>
          </p:cNvPr>
          <p:cNvSpPr>
            <a:spLocks noGrp="1"/>
          </p:cNvSpPr>
          <p:nvPr>
            <p:ph type="body" sz="quarter" idx="15"/>
          </p:nvPr>
        </p:nvSpPr>
        <p:spPr/>
        <p:txBody>
          <a:bodyPr>
            <a:normAutofit/>
          </a:bodyPr>
          <a:lstStyle/>
          <a:p>
            <a:r>
              <a:rPr lang="es-ES" sz="1800" dirty="0"/>
              <a:t>Actualizar</a:t>
            </a:r>
            <a:r>
              <a:rPr lang="es-ES" sz="1800" b="0" dirty="0"/>
              <a:t> </a:t>
            </a:r>
            <a:r>
              <a:rPr lang="es-ES" sz="1800" dirty="0"/>
              <a:t>el sistema operativo</a:t>
            </a:r>
            <a:r>
              <a:rPr lang="es-ES" sz="1800" b="0" dirty="0"/>
              <a:t>:</a:t>
            </a:r>
          </a:p>
        </p:txBody>
      </p:sp>
      <p:sp>
        <p:nvSpPr>
          <p:cNvPr id="8" name="Marcador de texto 7">
            <a:extLst>
              <a:ext uri="{FF2B5EF4-FFF2-40B4-BE49-F238E27FC236}">
                <a16:creationId xmlns:a16="http://schemas.microsoft.com/office/drawing/2014/main" xmlns="" id="{2BDB0803-E50A-44D9-BA77-42CE28F90736}"/>
              </a:ext>
            </a:extLst>
          </p:cNvPr>
          <p:cNvSpPr>
            <a:spLocks noGrp="1"/>
          </p:cNvSpPr>
          <p:nvPr>
            <p:ph type="body" sz="quarter" idx="16"/>
          </p:nvPr>
        </p:nvSpPr>
        <p:spPr>
          <a:xfrm>
            <a:off x="515115" y="2197099"/>
            <a:ext cx="5294871" cy="607061"/>
          </a:xfrm>
        </p:spPr>
        <p:txBody>
          <a:bodyPr/>
          <a:lstStyle/>
          <a:p>
            <a:pPr marL="285750" indent="-285750">
              <a:buClr>
                <a:srgbClr val="CD2D37"/>
              </a:buClr>
              <a:buFont typeface="Wingdings" panose="05000000000000000000" pitchFamily="2" charset="2"/>
              <a:buChar char="v"/>
            </a:pPr>
            <a:r>
              <a:rPr lang="es-ES" dirty="0"/>
              <a:t>Iremos al </a:t>
            </a:r>
            <a:r>
              <a:rPr lang="es-ES" b="1" dirty="0"/>
              <a:t>logo de Apple &gt; Preferencias del sistema &gt; Actualizaciones del software</a:t>
            </a:r>
            <a:r>
              <a:rPr lang="es-ES" dirty="0"/>
              <a:t>.</a:t>
            </a:r>
          </a:p>
        </p:txBody>
      </p:sp>
      <p:sp>
        <p:nvSpPr>
          <p:cNvPr id="12" name="Marcador de texto 6">
            <a:extLst>
              <a:ext uri="{FF2B5EF4-FFF2-40B4-BE49-F238E27FC236}">
                <a16:creationId xmlns:a16="http://schemas.microsoft.com/office/drawing/2014/main" xmlns="" id="{027FF27A-AA93-4641-8CBA-E1B7B01DBDCA}"/>
              </a:ext>
            </a:extLst>
          </p:cNvPr>
          <p:cNvSpPr txBox="1">
            <a:spLocks/>
          </p:cNvSpPr>
          <p:nvPr/>
        </p:nvSpPr>
        <p:spPr>
          <a:xfrm>
            <a:off x="346075" y="3068378"/>
            <a:ext cx="11566525" cy="45968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Actualizar</a:t>
            </a:r>
            <a:r>
              <a:rPr lang="es-ES" sz="1800" b="0" dirty="0"/>
              <a:t> </a:t>
            </a:r>
            <a:r>
              <a:rPr lang="es-ES" sz="1800" dirty="0"/>
              <a:t>las apps y software:</a:t>
            </a:r>
            <a:endParaRPr lang="es-ES" sz="1800" b="0" dirty="0"/>
          </a:p>
        </p:txBody>
      </p:sp>
      <p:sp>
        <p:nvSpPr>
          <p:cNvPr id="13" name="Marcador de texto 7">
            <a:extLst>
              <a:ext uri="{FF2B5EF4-FFF2-40B4-BE49-F238E27FC236}">
                <a16:creationId xmlns:a16="http://schemas.microsoft.com/office/drawing/2014/main" xmlns="" id="{C11F2013-BEC7-4FB7-B803-E6B35722F021}"/>
              </a:ext>
            </a:extLst>
          </p:cNvPr>
          <p:cNvSpPr txBox="1">
            <a:spLocks/>
          </p:cNvSpPr>
          <p:nvPr/>
        </p:nvSpPr>
        <p:spPr>
          <a:xfrm>
            <a:off x="515114" y="3636126"/>
            <a:ext cx="5294871" cy="1484514"/>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CD2D37"/>
              </a:buClr>
              <a:buFont typeface="Wingdings" panose="05000000000000000000" pitchFamily="2" charset="2"/>
              <a:buChar char="v"/>
            </a:pPr>
            <a:r>
              <a:rPr lang="es-ES" dirty="0"/>
              <a:t>Descarga de la </a:t>
            </a:r>
            <a:r>
              <a:rPr lang="es-ES" b="1" dirty="0"/>
              <a:t>página oficial &gt; Actualizaciones &gt; Mantener el Mac actualizado.</a:t>
            </a:r>
            <a:endParaRPr lang="es-ES" dirty="0"/>
          </a:p>
        </p:txBody>
      </p:sp>
      <p:sp>
        <p:nvSpPr>
          <p:cNvPr id="3" name="Marcador de texto 2">
            <a:extLst>
              <a:ext uri="{FF2B5EF4-FFF2-40B4-BE49-F238E27FC236}">
                <a16:creationId xmlns:a16="http://schemas.microsoft.com/office/drawing/2014/main" xmlns="" id="{76A704D0-9CF7-4860-ABB0-ED81150D86C4}"/>
              </a:ext>
            </a:extLst>
          </p:cNvPr>
          <p:cNvSpPr>
            <a:spLocks noGrp="1"/>
          </p:cNvSpPr>
          <p:nvPr>
            <p:ph type="body" sz="quarter" idx="13"/>
          </p:nvPr>
        </p:nvSpPr>
        <p:spPr/>
        <p:txBody>
          <a:bodyPr>
            <a:normAutofit/>
          </a:bodyPr>
          <a:lstStyle/>
          <a:p>
            <a:r>
              <a:rPr lang="es-ES" sz="2000" dirty="0"/>
              <a:t>2.2 ACTUALIZACIONES AUTOMÁTICAS </a:t>
            </a:r>
            <a:r>
              <a:rPr lang="es-ES" sz="2000" dirty="0" smtClean="0"/>
              <a:t>MACOS</a:t>
            </a:r>
            <a:endParaRPr lang="es-ES" sz="2000" dirty="0"/>
          </a:p>
        </p:txBody>
      </p:sp>
      <p:pic>
        <p:nvPicPr>
          <p:cNvPr id="4" name="Imagen 3" descr="Captura de pantalla de un celular&#10;&#10;Descripción generada automáticamente">
            <a:extLst>
              <a:ext uri="{FF2B5EF4-FFF2-40B4-BE49-F238E27FC236}">
                <a16:creationId xmlns:a16="http://schemas.microsoft.com/office/drawing/2014/main" xmlns="" id="{8EF8F65F-7BFB-4495-96AA-1CF3C6F760F3}"/>
              </a:ext>
            </a:extLst>
          </p:cNvPr>
          <p:cNvPicPr>
            <a:picLocks noChangeAspect="1"/>
          </p:cNvPicPr>
          <p:nvPr/>
        </p:nvPicPr>
        <p:blipFill>
          <a:blip r:embed="rId3"/>
          <a:stretch>
            <a:fillRect/>
          </a:stretch>
        </p:blipFill>
        <p:spPr>
          <a:xfrm>
            <a:off x="6129337" y="1474528"/>
            <a:ext cx="5547548" cy="3187700"/>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9" name="Diagrama de flujo: terminador 8">
            <a:extLst>
              <a:ext uri="{FF2B5EF4-FFF2-40B4-BE49-F238E27FC236}">
                <a16:creationId xmlns:a16="http://schemas.microsoft.com/office/drawing/2014/main" xmlns="" id="{FC610B02-FDB0-4D3A-B2A8-950F9E11A140}"/>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Gráfico 9">
            <a:extLst>
              <a:ext uri="{FF2B5EF4-FFF2-40B4-BE49-F238E27FC236}">
                <a16:creationId xmlns:a16="http://schemas.microsoft.com/office/drawing/2014/main" xmlns="" id="{F809449F-4A42-48F2-BC31-179B3EC2865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261067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2</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522794"/>
          </a:xfrm>
        </p:spPr>
        <p:txBody>
          <a:bodyPr>
            <a:normAutofit/>
          </a:bodyPr>
          <a:lstStyle/>
          <a:p>
            <a:r>
              <a:rPr lang="es-ES" sz="2000" dirty="0"/>
              <a:t>2.3 ACTUALIZACIONES AUTOMÁTICAS</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Un dispositivo actualizado es un dispositivo preparado para defenderse de todo tipo de virus y ataques al sistema. Tomemos unos minutos, accedamos a la configuración de nuestro dispositivo y asegurémonos de que está actualizado a la última versión, así como el software que tengamos instalado.</a:t>
            </a:r>
          </a:p>
        </p:txBody>
      </p:sp>
      <p:sp>
        <p:nvSpPr>
          <p:cNvPr id="9" name="Diagrama de flujo: terminador 8">
            <a:extLst>
              <a:ext uri="{FF2B5EF4-FFF2-40B4-BE49-F238E27FC236}">
                <a16:creationId xmlns:a16="http://schemas.microsoft.com/office/drawing/2014/main" xmlns="" id="{AFE8D871-E741-478C-BD36-BEB9A65405E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Gráfico 9">
            <a:extLst>
              <a:ext uri="{FF2B5EF4-FFF2-40B4-BE49-F238E27FC236}">
                <a16:creationId xmlns:a16="http://schemas.microsoft.com/office/drawing/2014/main" xmlns="" id="{5BF9FAC9-A8A8-4477-80E8-B95212D3A1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DAA41D1C-FA39-4293-A66C-BB2B81BBA53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6A1A4CA1-E378-4AF7-A75D-465D3ECE40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ADF7FBE7-724E-46FD-8DFC-ADC6BD2CB34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B2E261AC-3C22-4BE3-A874-1AAACFE6D5F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Tree>
    <p:extLst>
      <p:ext uri="{BB962C8B-B14F-4D97-AF65-F5344CB8AC3E}">
        <p14:creationId xmlns:p14="http://schemas.microsoft.com/office/powerpoint/2010/main" val="91739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p:txBody>
          <a:bodyPr>
            <a:normAutofit/>
          </a:bodyPr>
          <a:lstStyle/>
          <a:p>
            <a:r>
              <a:rPr lang="es-ES" sz="1800" b="0" dirty="0"/>
              <a:t>Su objetivo es </a:t>
            </a:r>
            <a:r>
              <a:rPr lang="es-ES" sz="1800" dirty="0"/>
              <a:t>evitar que los ataques a nuestro sistema logren causar daño o robar información.</a:t>
            </a:r>
          </a:p>
        </p:txBody>
      </p:sp>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2087856" y="4832855"/>
            <a:ext cx="3554043" cy="459176"/>
          </a:xfrm>
        </p:spPr>
        <p:txBody>
          <a:bodyPr>
            <a:normAutofit/>
          </a:bodyPr>
          <a:lstStyle/>
          <a:p>
            <a:pPr algn="ctr"/>
            <a:r>
              <a:rPr lang="es-ES" b="1" dirty="0"/>
              <a:t>Antivirus</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3. ANTIVIRUS Y HERRAMIENTAS DE PROTECCIÓN BÁSICAS</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6092825" y="4832350"/>
            <a:ext cx="3554413" cy="459681"/>
          </a:xfrm>
        </p:spPr>
        <p:txBody>
          <a:bodyPr>
            <a:normAutofit/>
          </a:bodyPr>
          <a:lstStyle/>
          <a:p>
            <a:pPr algn="ctr"/>
            <a:r>
              <a:rPr lang="es-ES" b="1" dirty="0"/>
              <a:t>Firewall</a:t>
            </a:r>
          </a:p>
        </p:txBody>
      </p:sp>
      <p:pic>
        <p:nvPicPr>
          <p:cNvPr id="15" name="Imagen 14" descr="Imagen que contiene alimentos&#10;&#10;Descripción generada automáticamente">
            <a:extLst>
              <a:ext uri="{FF2B5EF4-FFF2-40B4-BE49-F238E27FC236}">
                <a16:creationId xmlns:a16="http://schemas.microsoft.com/office/drawing/2014/main" xmlns="" id="{30F99212-7A07-4364-8F3E-B1D9DC6D50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534"/>
          <a:stretch/>
        </p:blipFill>
        <p:spPr>
          <a:xfrm>
            <a:off x="6462071" y="1788774"/>
            <a:ext cx="2815919" cy="3079454"/>
          </a:xfrm>
          <a:prstGeom prst="rect">
            <a:avLst/>
          </a:prstGeom>
        </p:spPr>
      </p:pic>
      <p:pic>
        <p:nvPicPr>
          <p:cNvPr id="17" name="Imagen 16">
            <a:extLst>
              <a:ext uri="{FF2B5EF4-FFF2-40B4-BE49-F238E27FC236}">
                <a16:creationId xmlns:a16="http://schemas.microsoft.com/office/drawing/2014/main" xmlns="" id="{4DECB413-2E36-408F-A33D-78D5E4BBF95F}"/>
              </a:ext>
            </a:extLst>
          </p:cNvPr>
          <p:cNvPicPr>
            <a:picLocks noChangeAspect="1"/>
          </p:cNvPicPr>
          <p:nvPr/>
        </p:nvPicPr>
        <p:blipFill>
          <a:blip r:embed="rId4"/>
          <a:srcRect/>
          <a:stretch/>
        </p:blipFill>
        <p:spPr>
          <a:xfrm>
            <a:off x="2298905" y="2162721"/>
            <a:ext cx="3131944" cy="2899469"/>
          </a:xfrm>
          <a:prstGeom prst="rect">
            <a:avLst/>
          </a:prstGeom>
        </p:spPr>
      </p:pic>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2550128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xmlns="" id="{E327E3ED-489B-4C60-B082-A3FC7EA9A339}"/>
              </a:ext>
            </a:extLst>
          </p:cNvPr>
          <p:cNvSpPr>
            <a:spLocks noGrp="1"/>
          </p:cNvSpPr>
          <p:nvPr>
            <p:ph type="body" sz="quarter" idx="15"/>
          </p:nvPr>
        </p:nvSpPr>
        <p:spPr/>
        <p:txBody>
          <a:bodyPr>
            <a:normAutofit/>
          </a:bodyPr>
          <a:lstStyle/>
          <a:p>
            <a:r>
              <a:rPr lang="es-ES" sz="1800" b="0" dirty="0"/>
              <a:t>Microsoft incorpora un </a:t>
            </a:r>
            <a:r>
              <a:rPr lang="es-ES" sz="1800" dirty="0"/>
              <a:t>antivirus (Windows Defender) </a:t>
            </a:r>
            <a:r>
              <a:rPr lang="es-ES" sz="1800" b="0" dirty="0"/>
              <a:t>y un </a:t>
            </a:r>
            <a:r>
              <a:rPr lang="es-ES" sz="1800" i="1" dirty="0"/>
              <a:t>Firewall</a:t>
            </a:r>
            <a:r>
              <a:rPr lang="es-ES" sz="1800" dirty="0"/>
              <a:t> </a:t>
            </a:r>
            <a:r>
              <a:rPr lang="es-ES" sz="1800" b="0" dirty="0"/>
              <a:t>integrados</a:t>
            </a:r>
            <a:r>
              <a:rPr lang="es-ES" sz="1800" dirty="0"/>
              <a:t>.</a:t>
            </a:r>
          </a:p>
        </p:txBody>
      </p:sp>
      <p:sp>
        <p:nvSpPr>
          <p:cNvPr id="12" name="Marcador de texto 11">
            <a:extLst>
              <a:ext uri="{FF2B5EF4-FFF2-40B4-BE49-F238E27FC236}">
                <a16:creationId xmlns:a16="http://schemas.microsoft.com/office/drawing/2014/main" xmlns="" id="{57F5791E-53E1-4071-88F3-1C9E6595EC4F}"/>
              </a:ext>
            </a:extLst>
          </p:cNvPr>
          <p:cNvSpPr>
            <a:spLocks noGrp="1"/>
          </p:cNvSpPr>
          <p:nvPr>
            <p:ph type="body" sz="quarter" idx="16"/>
          </p:nvPr>
        </p:nvSpPr>
        <p:spPr/>
        <p:txBody>
          <a:bodyPr>
            <a:normAutofit/>
          </a:bodyPr>
          <a:lstStyle/>
          <a:p>
            <a:r>
              <a:rPr lang="es-ES" dirty="0"/>
              <a:t>Pueden configurarse desde el </a:t>
            </a:r>
            <a:r>
              <a:rPr lang="es-ES" b="1" dirty="0"/>
              <a:t>Centro de Seguridad</a:t>
            </a:r>
            <a:r>
              <a:rPr lang="es-ES" dirty="0"/>
              <a:t>:</a:t>
            </a:r>
          </a:p>
          <a:p>
            <a:endParaRPr lang="es-ES" dirty="0"/>
          </a:p>
          <a:p>
            <a:pPr marL="285750" indent="-285750">
              <a:buFont typeface="Arial" panose="020B0604020202020204" pitchFamily="34" charset="0"/>
              <a:buChar char="•"/>
            </a:pPr>
            <a:r>
              <a:rPr lang="es-ES" dirty="0"/>
              <a:t>Clic en el icono de </a:t>
            </a:r>
            <a:r>
              <a:rPr lang="es-ES" b="1" dirty="0"/>
              <a:t>Windows &gt; Configuración &gt; Actualización y Seguridad</a:t>
            </a:r>
            <a:r>
              <a:rPr lang="es-ES" dirty="0"/>
              <a:t>.</a:t>
            </a:r>
          </a:p>
        </p:txBody>
      </p:sp>
      <p:sp>
        <p:nvSpPr>
          <p:cNvPr id="10" name="Marcador de texto 9">
            <a:extLst>
              <a:ext uri="{FF2B5EF4-FFF2-40B4-BE49-F238E27FC236}">
                <a16:creationId xmlns:a16="http://schemas.microsoft.com/office/drawing/2014/main" xmlns="" id="{27A5AA97-D3B7-49AE-8C46-6E6248AC0CDA}"/>
              </a:ext>
            </a:extLst>
          </p:cNvPr>
          <p:cNvSpPr>
            <a:spLocks noGrp="1"/>
          </p:cNvSpPr>
          <p:nvPr>
            <p:ph type="body" sz="quarter" idx="13"/>
          </p:nvPr>
        </p:nvSpPr>
        <p:spPr>
          <a:xfrm>
            <a:off x="346075" y="437297"/>
            <a:ext cx="7241841" cy="813550"/>
          </a:xfrm>
        </p:spPr>
        <p:txBody>
          <a:bodyPr>
            <a:normAutofit/>
          </a:bodyPr>
          <a:lstStyle/>
          <a:p>
            <a:r>
              <a:rPr lang="es-ES" sz="2000" dirty="0"/>
              <a:t>3.1 ANTIVIRUS Y HERRAMIENTAS DE PROTECCIÓN BÁSICAS WINDOWS</a:t>
            </a:r>
          </a:p>
        </p:txBody>
      </p:sp>
      <p:pic>
        <p:nvPicPr>
          <p:cNvPr id="14" name="Imagen 13">
            <a:extLst>
              <a:ext uri="{FF2B5EF4-FFF2-40B4-BE49-F238E27FC236}">
                <a16:creationId xmlns:a16="http://schemas.microsoft.com/office/drawing/2014/main" xmlns="" id="{37EA3166-D07D-4FB1-AE49-3DF184DDCA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6075" y="2155235"/>
            <a:ext cx="6093636" cy="3065094"/>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8" name="Marcador de texto 11">
            <a:extLst>
              <a:ext uri="{FF2B5EF4-FFF2-40B4-BE49-F238E27FC236}">
                <a16:creationId xmlns:a16="http://schemas.microsoft.com/office/drawing/2014/main" xmlns="" id="{BB5840F4-6BDF-4A3C-A059-6B7BB9E7418B}"/>
              </a:ext>
            </a:extLst>
          </p:cNvPr>
          <p:cNvSpPr txBox="1">
            <a:spLocks/>
          </p:cNvSpPr>
          <p:nvPr/>
        </p:nvSpPr>
        <p:spPr>
          <a:xfrm>
            <a:off x="6882063" y="2630169"/>
            <a:ext cx="4963862" cy="1893705"/>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Pueden configurarse desde el </a:t>
            </a:r>
            <a:r>
              <a:rPr lang="es-ES" b="1" dirty="0"/>
              <a:t>Centro de Seguridad</a:t>
            </a:r>
            <a:r>
              <a:rPr lang="es-ES" dirty="0"/>
              <a:t>:</a:t>
            </a:r>
          </a:p>
          <a:p>
            <a:endParaRPr lang="es-ES" dirty="0"/>
          </a:p>
          <a:p>
            <a:pPr marL="285750" indent="-285750">
              <a:buClr>
                <a:srgbClr val="CD2D37"/>
              </a:buClr>
              <a:buFont typeface="Wingdings" panose="05000000000000000000" pitchFamily="2" charset="2"/>
              <a:buChar char="v"/>
            </a:pPr>
            <a:r>
              <a:rPr lang="es-ES" dirty="0"/>
              <a:t>Clic en el icono de </a:t>
            </a:r>
            <a:r>
              <a:rPr lang="es-ES" b="1" dirty="0"/>
              <a:t>Windows &gt; Configuración &gt; Actualización y Seguridad</a:t>
            </a:r>
            <a:r>
              <a:rPr lang="es-ES" dirty="0"/>
              <a:t>.</a:t>
            </a:r>
          </a:p>
        </p:txBody>
      </p:sp>
      <p:sp>
        <p:nvSpPr>
          <p:cNvPr id="13" name="Diagrama de flujo: terminador 12">
            <a:extLst>
              <a:ext uri="{FF2B5EF4-FFF2-40B4-BE49-F238E27FC236}">
                <a16:creationId xmlns:a16="http://schemas.microsoft.com/office/drawing/2014/main" xmlns="" id="{56403E48-4774-4518-BC62-3BF46AC92D4F}"/>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a16="http://schemas.microsoft.com/office/drawing/2014/main" xmlns="" id="{56A9C550-7A00-4603-943D-AECB4600EA2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spTree>
    <p:extLst>
      <p:ext uri="{BB962C8B-B14F-4D97-AF65-F5344CB8AC3E}">
        <p14:creationId xmlns:p14="http://schemas.microsoft.com/office/powerpoint/2010/main" val="328538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a:extLst>
              <a:ext uri="{FF2B5EF4-FFF2-40B4-BE49-F238E27FC236}">
                <a16:creationId xmlns:a16="http://schemas.microsoft.com/office/drawing/2014/main" xmlns="" id="{8A00809B-1997-447F-9AF3-39020A3EC805}"/>
              </a:ext>
            </a:extLst>
          </p:cNvPr>
          <p:cNvSpPr>
            <a:spLocks noGrp="1"/>
          </p:cNvSpPr>
          <p:nvPr>
            <p:ph type="body" sz="quarter" idx="15"/>
          </p:nvPr>
        </p:nvSpPr>
        <p:spPr/>
        <p:txBody>
          <a:bodyPr>
            <a:normAutofit/>
          </a:bodyPr>
          <a:lstStyle/>
          <a:p>
            <a:r>
              <a:rPr lang="es-ES" sz="1800" dirty="0">
                <a:solidFill>
                  <a:srgbClr val="465461"/>
                </a:solidFill>
              </a:rPr>
              <a:t>Medidas de protección </a:t>
            </a:r>
            <a:r>
              <a:rPr lang="es-ES" sz="1800" b="0" dirty="0">
                <a:solidFill>
                  <a:srgbClr val="465461"/>
                </a:solidFill>
              </a:rPr>
              <a:t>en Mac</a:t>
            </a:r>
            <a:r>
              <a:rPr lang="es-ES" sz="1800" dirty="0">
                <a:solidFill>
                  <a:srgbClr val="465461"/>
                </a:solidFill>
              </a:rPr>
              <a:t>:</a:t>
            </a:r>
          </a:p>
        </p:txBody>
      </p:sp>
      <p:sp>
        <p:nvSpPr>
          <p:cNvPr id="10" name="Marcador de texto 9">
            <a:extLst>
              <a:ext uri="{FF2B5EF4-FFF2-40B4-BE49-F238E27FC236}">
                <a16:creationId xmlns:a16="http://schemas.microsoft.com/office/drawing/2014/main" xmlns="" id="{C7AA31F2-9533-4209-8CE0-4C8BD1572428}"/>
              </a:ext>
            </a:extLst>
          </p:cNvPr>
          <p:cNvSpPr>
            <a:spLocks noGrp="1"/>
          </p:cNvSpPr>
          <p:nvPr>
            <p:ph type="body" sz="quarter" idx="16"/>
          </p:nvPr>
        </p:nvSpPr>
        <p:spPr>
          <a:xfrm>
            <a:off x="501982" y="2102247"/>
            <a:ext cx="2845134" cy="3200728"/>
          </a:xfrm>
        </p:spPr>
        <p:txBody>
          <a:bodyPr>
            <a:normAutofit/>
          </a:bodyPr>
          <a:lstStyle/>
          <a:p>
            <a:pPr>
              <a:buClr>
                <a:srgbClr val="CD2D37"/>
              </a:buClr>
              <a:buFont typeface="Wingdings" panose="05000000000000000000" pitchFamily="2" charset="2"/>
              <a:buChar char="v"/>
            </a:pPr>
            <a:r>
              <a:rPr lang="es-ES" dirty="0">
                <a:solidFill>
                  <a:srgbClr val="465461"/>
                </a:solidFill>
              </a:rPr>
              <a:t>Chip </a:t>
            </a:r>
            <a:r>
              <a:rPr lang="es-ES" dirty="0" smtClean="0">
                <a:solidFill>
                  <a:srgbClr val="465461"/>
                </a:solidFill>
              </a:rPr>
              <a:t>M1.</a:t>
            </a:r>
            <a:endParaRPr lang="es-ES" dirty="0">
              <a:solidFill>
                <a:srgbClr val="465461"/>
              </a:solidFill>
            </a:endParaRPr>
          </a:p>
          <a:p>
            <a:pPr>
              <a:buClr>
                <a:srgbClr val="CD2D37"/>
              </a:buClr>
              <a:buFont typeface="Wingdings" panose="05000000000000000000" pitchFamily="2" charset="2"/>
              <a:buChar char="v"/>
            </a:pPr>
            <a:r>
              <a:rPr lang="es-ES" dirty="0">
                <a:solidFill>
                  <a:srgbClr val="465461"/>
                </a:solidFill>
              </a:rPr>
              <a:t>Protección de la aplicación.</a:t>
            </a:r>
          </a:p>
          <a:p>
            <a:pPr>
              <a:buClr>
                <a:srgbClr val="CD2D37"/>
              </a:buClr>
              <a:buFont typeface="Wingdings" panose="05000000000000000000" pitchFamily="2" charset="2"/>
              <a:buChar char="v"/>
            </a:pPr>
            <a:r>
              <a:rPr lang="es-ES" dirty="0"/>
              <a:t>App </a:t>
            </a:r>
            <a:r>
              <a:rPr lang="es-ES" dirty="0" err="1"/>
              <a:t>Review</a:t>
            </a:r>
            <a:r>
              <a:rPr lang="es-ES" dirty="0"/>
              <a:t> y Gatekeeper.</a:t>
            </a:r>
          </a:p>
          <a:p>
            <a:pPr>
              <a:buClr>
                <a:srgbClr val="CD2D37"/>
              </a:buClr>
              <a:buFont typeface="Wingdings" panose="05000000000000000000" pitchFamily="2" charset="2"/>
              <a:buChar char="v"/>
            </a:pPr>
            <a:r>
              <a:rPr lang="es-ES" dirty="0">
                <a:solidFill>
                  <a:srgbClr val="465461"/>
                </a:solidFill>
              </a:rPr>
              <a:t>Control sobre aplicaciones.</a:t>
            </a:r>
          </a:p>
          <a:p>
            <a:pPr>
              <a:buClr>
                <a:srgbClr val="CD2D37"/>
              </a:buClr>
              <a:buFont typeface="Wingdings" panose="05000000000000000000" pitchFamily="2" charset="2"/>
              <a:buChar char="v"/>
            </a:pPr>
            <a:r>
              <a:rPr lang="es-ES" dirty="0"/>
              <a:t>FileVault2.</a:t>
            </a:r>
            <a:endParaRPr lang="es-ES" dirty="0">
              <a:solidFill>
                <a:srgbClr val="465461"/>
              </a:solidFill>
            </a:endParaRPr>
          </a:p>
        </p:txBody>
      </p:sp>
      <p:sp>
        <p:nvSpPr>
          <p:cNvPr id="6" name="Marcador de texto 5">
            <a:extLst>
              <a:ext uri="{FF2B5EF4-FFF2-40B4-BE49-F238E27FC236}">
                <a16:creationId xmlns:a16="http://schemas.microsoft.com/office/drawing/2014/main" xmlns="" id="{4EC13AE8-18CE-459B-AA54-5AB385873F30}"/>
              </a:ext>
            </a:extLst>
          </p:cNvPr>
          <p:cNvSpPr>
            <a:spLocks noGrp="1"/>
          </p:cNvSpPr>
          <p:nvPr>
            <p:ph type="body" sz="quarter" idx="13"/>
          </p:nvPr>
        </p:nvSpPr>
        <p:spPr>
          <a:xfrm>
            <a:off x="346075" y="437298"/>
            <a:ext cx="7209757" cy="459680"/>
          </a:xfrm>
        </p:spPr>
        <p:txBody>
          <a:bodyPr>
            <a:noAutofit/>
          </a:bodyPr>
          <a:lstStyle/>
          <a:p>
            <a:r>
              <a:rPr lang="es-ES" sz="2000" dirty="0"/>
              <a:t>3.2 ANTIVIRUS Y HERRAMIENTAS DE PROTECCIÓN BÁSICAS MAC</a:t>
            </a:r>
          </a:p>
          <a:p>
            <a:endParaRPr lang="es-ES" sz="2000" dirty="0"/>
          </a:p>
        </p:txBody>
      </p:sp>
      <p:pic>
        <p:nvPicPr>
          <p:cNvPr id="3" name="Imagen 2" descr="Captura de pantalla de un celular&#10;&#10;Descripción generada automáticamente">
            <a:extLst>
              <a:ext uri="{FF2B5EF4-FFF2-40B4-BE49-F238E27FC236}">
                <a16:creationId xmlns:a16="http://schemas.microsoft.com/office/drawing/2014/main" xmlns="" id="{B1EE7B54-9C25-4BF0-894D-2F14357E6B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91326" y="2204739"/>
            <a:ext cx="4237407" cy="3339800"/>
          </a:xfrm>
          <a:prstGeom prst="rect">
            <a:avLst/>
          </a:prstGeom>
          <a:ln w="127000" cap="sq">
            <a:solidFill>
              <a:srgbClr val="CD2D37"/>
            </a:solidFill>
            <a:miter lim="800000"/>
          </a:ln>
          <a:effectLst>
            <a:outerShdw blurRad="57150" dist="50800" dir="2700000" algn="tl" rotWithShape="0">
              <a:srgbClr val="000000">
                <a:alpha val="40000"/>
              </a:srgbClr>
            </a:outerShdw>
          </a:effectLst>
        </p:spPr>
      </p:pic>
      <p:pic>
        <p:nvPicPr>
          <p:cNvPr id="5" name="Imagen 4" descr="Captura de pantalla de un celular&#10;&#10;Descripción generada automáticamente">
            <a:extLst>
              <a:ext uri="{FF2B5EF4-FFF2-40B4-BE49-F238E27FC236}">
                <a16:creationId xmlns:a16="http://schemas.microsoft.com/office/drawing/2014/main" xmlns="" id="{86D7316B-05D2-46D6-A05F-8E1DC57559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34563" y="2204739"/>
            <a:ext cx="4237406" cy="3342261"/>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7" name="Diagrama de flujo: terminador 6">
            <a:extLst>
              <a:ext uri="{FF2B5EF4-FFF2-40B4-BE49-F238E27FC236}">
                <a16:creationId xmlns:a16="http://schemas.microsoft.com/office/drawing/2014/main" xmlns="" id="{022520B6-1AD8-4732-B064-C6D299FDA5B8}"/>
              </a:ext>
            </a:extLst>
          </p:cNvPr>
          <p:cNvSpPr/>
          <p:nvPr/>
        </p:nvSpPr>
        <p:spPr>
          <a:xfrm>
            <a:off x="-256674" y="5916683"/>
            <a:ext cx="1243263"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4C1C8B97-84A9-4892-A44B-C0BC2AC5067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4168498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3</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702522"/>
          </a:xfrm>
        </p:spPr>
        <p:txBody>
          <a:bodyPr>
            <a:normAutofit/>
          </a:bodyPr>
          <a:lstStyle/>
          <a:p>
            <a:r>
              <a:rPr lang="es-ES" sz="2000" dirty="0"/>
              <a:t>3.3 ANTIVIRUS Y HERRAMIENTAS DE PROTECCIÓN BÁSICAS</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Las herramientas de protección de nuestro sistema nos protegen de una gran variedad de riesgos. Quizás sea el momento de asegurarnos que nuestras defensas están activadas. Vamos a entrar al sistema y comprobar que las herramientas mencionadas anteriormente están activadas y funcionando.</a:t>
            </a:r>
          </a:p>
        </p:txBody>
      </p:sp>
      <p:sp>
        <p:nvSpPr>
          <p:cNvPr id="9" name="Diagrama de flujo: terminador 8">
            <a:extLst>
              <a:ext uri="{FF2B5EF4-FFF2-40B4-BE49-F238E27FC236}">
                <a16:creationId xmlns:a16="http://schemas.microsoft.com/office/drawing/2014/main" xmlns="" id="{6D2FF2E7-413F-4ACA-B93E-D6BCE89C8F8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13E9DFC4-F507-4E3B-BE14-5266FABC8CC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3E9F242B-2246-43BD-B8A1-8DB80CEF745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370A16DA-D046-4162-AEE4-02BDA7429D7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0D2B23BF-1193-4059-BA41-D4F032630F7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C1DE85A2-D249-4940-BD00-D6CE9527496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Tree>
    <p:extLst>
      <p:ext uri="{BB962C8B-B14F-4D97-AF65-F5344CB8AC3E}">
        <p14:creationId xmlns:p14="http://schemas.microsoft.com/office/powerpoint/2010/main" val="3055108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D75CCA4F-AABB-4DA6-B8BC-A1119812A8A3}"/>
              </a:ext>
            </a:extLst>
          </p:cNvPr>
          <p:cNvSpPr>
            <a:spLocks noGrp="1"/>
          </p:cNvSpPr>
          <p:nvPr>
            <p:ph type="body" sz="quarter" idx="15"/>
          </p:nvPr>
        </p:nvSpPr>
        <p:spPr/>
        <p:txBody>
          <a:bodyPr>
            <a:normAutofit/>
          </a:bodyPr>
          <a:lstStyle/>
          <a:p>
            <a:r>
              <a:rPr lang="es-ES" sz="1800" b="0" dirty="0"/>
              <a:t>Las pautas para crear una </a:t>
            </a:r>
            <a:r>
              <a:rPr lang="es-ES" sz="1800" dirty="0"/>
              <a:t>contraseña robusta</a:t>
            </a:r>
            <a:r>
              <a:rPr lang="es-ES" sz="1800" b="0" dirty="0"/>
              <a:t> son:</a:t>
            </a:r>
          </a:p>
        </p:txBody>
      </p:sp>
      <p:sp>
        <p:nvSpPr>
          <p:cNvPr id="6" name="Marcador de texto 5">
            <a:extLst>
              <a:ext uri="{FF2B5EF4-FFF2-40B4-BE49-F238E27FC236}">
                <a16:creationId xmlns:a16="http://schemas.microsoft.com/office/drawing/2014/main" xmlns="" id="{A7D09E1E-30A2-4106-9857-FE585CC93965}"/>
              </a:ext>
            </a:extLst>
          </p:cNvPr>
          <p:cNvSpPr>
            <a:spLocks noGrp="1"/>
          </p:cNvSpPr>
          <p:nvPr>
            <p:ph type="body" sz="quarter" idx="13"/>
          </p:nvPr>
        </p:nvSpPr>
        <p:spPr>
          <a:xfrm>
            <a:off x="346075" y="437298"/>
            <a:ext cx="6819223" cy="808466"/>
          </a:xfrm>
        </p:spPr>
        <p:txBody>
          <a:bodyPr>
            <a:normAutofit/>
          </a:bodyPr>
          <a:lstStyle/>
          <a:p>
            <a:r>
              <a:rPr lang="es-ES" sz="2000" dirty="0"/>
              <a:t>4. CARACTERÍSTICAS Y GESTIÓN DE LAS CONTRASEÑAS</a:t>
            </a:r>
          </a:p>
        </p:txBody>
      </p:sp>
      <p:pic>
        <p:nvPicPr>
          <p:cNvPr id="10" name="Imagen 9">
            <a:extLst>
              <a:ext uri="{FF2B5EF4-FFF2-40B4-BE49-F238E27FC236}">
                <a16:creationId xmlns:a16="http://schemas.microsoft.com/office/drawing/2014/main" xmlns="" id="{6E5B8AF6-81A7-4765-8303-5BE65E79438A}"/>
              </a:ext>
            </a:extLst>
          </p:cNvPr>
          <p:cNvPicPr>
            <a:picLocks noChangeAspect="1"/>
          </p:cNvPicPr>
          <p:nvPr/>
        </p:nvPicPr>
        <p:blipFill>
          <a:blip r:embed="rId3"/>
          <a:stretch>
            <a:fillRect/>
          </a:stretch>
        </p:blipFill>
        <p:spPr>
          <a:xfrm>
            <a:off x="7392072" y="1470141"/>
            <a:ext cx="3742998" cy="3227136"/>
          </a:xfrm>
          <a:prstGeom prst="rect">
            <a:avLst/>
          </a:prstGeom>
        </p:spPr>
      </p:pic>
      <p:sp>
        <p:nvSpPr>
          <p:cNvPr id="11" name="CuadroTexto 10">
            <a:extLst>
              <a:ext uri="{FF2B5EF4-FFF2-40B4-BE49-F238E27FC236}">
                <a16:creationId xmlns:a16="http://schemas.microsoft.com/office/drawing/2014/main" xmlns="" id="{449995F7-9A7D-4A58-AE2F-9679101AC929}"/>
              </a:ext>
            </a:extLst>
          </p:cNvPr>
          <p:cNvSpPr txBox="1"/>
          <p:nvPr/>
        </p:nvSpPr>
        <p:spPr>
          <a:xfrm>
            <a:off x="506970" y="1929547"/>
            <a:ext cx="6658328" cy="2031325"/>
          </a:xfrm>
          <a:prstGeom prst="rect">
            <a:avLst/>
          </a:prstGeom>
          <a:noFill/>
        </p:spPr>
        <p:txBody>
          <a:bodyPr wrap="square" rtlCol="0">
            <a:spAutoFit/>
          </a:bodyPr>
          <a:lstStyle/>
          <a:p>
            <a:pPr marL="285750" indent="-285750">
              <a:buClr>
                <a:srgbClr val="CD2D37"/>
              </a:buClr>
              <a:buFont typeface="Wingdings" panose="05000000000000000000" pitchFamily="2" charset="2"/>
              <a:buChar char="v"/>
            </a:pPr>
            <a:r>
              <a:rPr lang="es-ES" dirty="0">
                <a:solidFill>
                  <a:srgbClr val="465461"/>
                </a:solidFill>
                <a:latin typeface="Arial" panose="020B0604020202020204" pitchFamily="34" charset="0"/>
                <a:cs typeface="Arial" panose="020B0604020202020204" pitchFamily="34" charset="0"/>
              </a:rPr>
              <a:t>Utilizar entre </a:t>
            </a:r>
            <a:r>
              <a:rPr lang="es-ES" b="1" dirty="0">
                <a:solidFill>
                  <a:srgbClr val="465461"/>
                </a:solidFill>
                <a:latin typeface="Arial" panose="020B0604020202020204" pitchFamily="34" charset="0"/>
                <a:cs typeface="Arial" panose="020B0604020202020204" pitchFamily="34" charset="0"/>
              </a:rPr>
              <a:t>8 y 10 caracteres mínimo</a:t>
            </a:r>
            <a:r>
              <a:rPr lang="es-ES" dirty="0">
                <a:solidFill>
                  <a:srgbClr val="465461"/>
                </a:solidFill>
                <a:latin typeface="Arial" panose="020B0604020202020204" pitchFamily="34" charset="0"/>
                <a:cs typeface="Arial" panose="020B0604020202020204" pitchFamily="34" charset="0"/>
              </a:rPr>
              <a:t>.</a:t>
            </a:r>
          </a:p>
          <a:p>
            <a:pPr marL="285750" indent="-285750">
              <a:buClr>
                <a:srgbClr val="CD2D37"/>
              </a:buClr>
              <a:buFont typeface="Wingdings" panose="05000000000000000000" pitchFamily="2" charset="2"/>
              <a:buChar char="v"/>
            </a:pPr>
            <a:r>
              <a:rPr lang="es-ES" dirty="0">
                <a:solidFill>
                  <a:srgbClr val="465461"/>
                </a:solidFill>
                <a:latin typeface="Arial" panose="020B0604020202020204" pitchFamily="34" charset="0"/>
                <a:cs typeface="Arial" panose="020B0604020202020204" pitchFamily="34" charset="0"/>
              </a:rPr>
              <a:t>Combinar</a:t>
            </a:r>
            <a:r>
              <a:rPr lang="es-ES" b="1" dirty="0">
                <a:solidFill>
                  <a:srgbClr val="465461"/>
                </a:solidFill>
                <a:latin typeface="Arial" panose="020B0604020202020204" pitchFamily="34" charset="0"/>
                <a:cs typeface="Arial" panose="020B0604020202020204" pitchFamily="34" charset="0"/>
              </a:rPr>
              <a:t> letras mayúsculas, minúsculas, números y caracteres especiales</a:t>
            </a:r>
            <a:r>
              <a:rPr lang="es-ES" dirty="0">
                <a:solidFill>
                  <a:srgbClr val="465461"/>
                </a:solidFill>
                <a:latin typeface="Arial" panose="020B0604020202020204" pitchFamily="34" charset="0"/>
                <a:cs typeface="Arial" panose="020B0604020202020204" pitchFamily="34" charset="0"/>
              </a:rPr>
              <a:t>.</a:t>
            </a:r>
          </a:p>
          <a:p>
            <a:pPr marL="285750" indent="-285750">
              <a:buClr>
                <a:srgbClr val="CD2D37"/>
              </a:buClr>
              <a:buFont typeface="Wingdings" panose="05000000000000000000" pitchFamily="2" charset="2"/>
              <a:buChar char="v"/>
            </a:pPr>
            <a:r>
              <a:rPr lang="es-ES" dirty="0">
                <a:solidFill>
                  <a:srgbClr val="465461"/>
                </a:solidFill>
                <a:latin typeface="Arial" panose="020B0604020202020204" pitchFamily="34" charset="0"/>
                <a:cs typeface="Arial" panose="020B0604020202020204" pitchFamily="34" charset="0"/>
              </a:rPr>
              <a:t>Evitar palabras comunes e </a:t>
            </a:r>
            <a:r>
              <a:rPr lang="es-ES" b="1" dirty="0">
                <a:solidFill>
                  <a:srgbClr val="465461"/>
                </a:solidFill>
                <a:latin typeface="Arial" panose="020B0604020202020204" pitchFamily="34" charset="0"/>
                <a:cs typeface="Arial" panose="020B0604020202020204" pitchFamily="34" charset="0"/>
              </a:rPr>
              <a:t>información personal</a:t>
            </a:r>
            <a:r>
              <a:rPr lang="es-ES" dirty="0">
                <a:solidFill>
                  <a:srgbClr val="465461"/>
                </a:solidFill>
                <a:latin typeface="Arial" panose="020B0604020202020204" pitchFamily="34" charset="0"/>
                <a:cs typeface="Arial" panose="020B0604020202020204" pitchFamily="34" charset="0"/>
              </a:rPr>
              <a:t>.</a:t>
            </a:r>
          </a:p>
          <a:p>
            <a:pPr marL="285750" indent="-285750">
              <a:buClr>
                <a:srgbClr val="CD2D37"/>
              </a:buClr>
              <a:buFont typeface="Wingdings" panose="05000000000000000000" pitchFamily="2" charset="2"/>
              <a:buChar char="v"/>
            </a:pPr>
            <a:r>
              <a:rPr lang="es-ES" b="1" dirty="0">
                <a:solidFill>
                  <a:srgbClr val="465461"/>
                </a:solidFill>
                <a:latin typeface="Arial" panose="020B0604020202020204" pitchFamily="34" charset="0"/>
                <a:cs typeface="Arial" panose="020B0604020202020204" pitchFamily="34" charset="0"/>
              </a:rPr>
              <a:t>No repetir contraseñas </a:t>
            </a:r>
            <a:r>
              <a:rPr lang="es-ES" dirty="0">
                <a:solidFill>
                  <a:srgbClr val="465461"/>
                </a:solidFill>
                <a:latin typeface="Arial" panose="020B0604020202020204" pitchFamily="34" charset="0"/>
                <a:cs typeface="Arial" panose="020B0604020202020204" pitchFamily="34" charset="0"/>
              </a:rPr>
              <a:t>y </a:t>
            </a:r>
            <a:r>
              <a:rPr lang="es-ES" b="1" dirty="0">
                <a:solidFill>
                  <a:srgbClr val="465461"/>
                </a:solidFill>
                <a:latin typeface="Arial" panose="020B0604020202020204" pitchFamily="34" charset="0"/>
                <a:cs typeface="Arial" panose="020B0604020202020204" pitchFamily="34" charset="0"/>
              </a:rPr>
              <a:t>actualizarlas</a:t>
            </a:r>
            <a:r>
              <a:rPr lang="es-ES" dirty="0">
                <a:solidFill>
                  <a:srgbClr val="465461"/>
                </a:solidFill>
                <a:latin typeface="Arial" panose="020B0604020202020204" pitchFamily="34" charset="0"/>
                <a:cs typeface="Arial" panose="020B0604020202020204" pitchFamily="34" charset="0"/>
              </a:rPr>
              <a:t> cada cierto tiempo.</a:t>
            </a:r>
          </a:p>
          <a:p>
            <a:pPr marL="285750" indent="-285750">
              <a:buClr>
                <a:srgbClr val="CD2D37"/>
              </a:buClr>
              <a:buFont typeface="Wingdings" panose="05000000000000000000" pitchFamily="2" charset="2"/>
              <a:buChar char="v"/>
            </a:pPr>
            <a:r>
              <a:rPr lang="es-ES" dirty="0">
                <a:solidFill>
                  <a:srgbClr val="465461"/>
                </a:solidFill>
                <a:latin typeface="Arial" panose="020B0604020202020204" pitchFamily="34" charset="0"/>
                <a:cs typeface="Arial" panose="020B0604020202020204" pitchFamily="34" charset="0"/>
              </a:rPr>
              <a:t>Utilizar un </a:t>
            </a:r>
            <a:r>
              <a:rPr lang="es-ES" b="1" dirty="0">
                <a:solidFill>
                  <a:srgbClr val="465461"/>
                </a:solidFill>
                <a:latin typeface="Arial" panose="020B0604020202020204" pitchFamily="34" charset="0"/>
                <a:cs typeface="Arial" panose="020B0604020202020204" pitchFamily="34" charset="0"/>
              </a:rPr>
              <a:t>gestor de contraseñas</a:t>
            </a:r>
            <a:r>
              <a:rPr lang="es-ES" dirty="0">
                <a:solidFill>
                  <a:srgbClr val="465461"/>
                </a:solidFill>
                <a:latin typeface="Arial" panose="020B0604020202020204" pitchFamily="34" charset="0"/>
                <a:cs typeface="Arial" panose="020B0604020202020204" pitchFamily="34" charset="0"/>
              </a:rPr>
              <a:t>.</a:t>
            </a:r>
          </a:p>
          <a:p>
            <a:pPr marL="285750" indent="-285750">
              <a:buClr>
                <a:srgbClr val="CD2D37"/>
              </a:buClr>
              <a:buFont typeface="Wingdings" panose="05000000000000000000" pitchFamily="2" charset="2"/>
              <a:buChar char="v"/>
            </a:pPr>
            <a:r>
              <a:rPr lang="es-ES" dirty="0">
                <a:solidFill>
                  <a:srgbClr val="465461"/>
                </a:solidFill>
                <a:latin typeface="Arial" panose="020B0604020202020204" pitchFamily="34" charset="0"/>
                <a:cs typeface="Arial" panose="020B0604020202020204" pitchFamily="34" charset="0"/>
              </a:rPr>
              <a:t>Utilizar </a:t>
            </a:r>
            <a:r>
              <a:rPr lang="es-ES" b="1" dirty="0">
                <a:solidFill>
                  <a:srgbClr val="465461"/>
                </a:solidFill>
                <a:latin typeface="Arial" panose="020B0604020202020204" pitchFamily="34" charset="0"/>
                <a:cs typeface="Arial" panose="020B0604020202020204" pitchFamily="34" charset="0"/>
              </a:rPr>
              <a:t>doble factor de autenticación</a:t>
            </a:r>
            <a:r>
              <a:rPr lang="es-ES" dirty="0">
                <a:solidFill>
                  <a:srgbClr val="465461"/>
                </a:solidFill>
                <a:latin typeface="Arial" panose="020B0604020202020204" pitchFamily="34" charset="0"/>
                <a:cs typeface="Arial" panose="020B0604020202020204" pitchFamily="34" charset="0"/>
              </a:rPr>
              <a:t>.</a:t>
            </a:r>
          </a:p>
        </p:txBody>
      </p:sp>
      <p:sp>
        <p:nvSpPr>
          <p:cNvPr id="8" name="Diagrama de flujo: terminador 7">
            <a:extLst>
              <a:ext uri="{FF2B5EF4-FFF2-40B4-BE49-F238E27FC236}">
                <a16:creationId xmlns:a16="http://schemas.microsoft.com/office/drawing/2014/main" xmlns="" id="{AC2B08F3-E4F2-471B-9049-3998D4DFE1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E2A17612-30E9-4871-AC0F-4BA12170BBE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12" name="Gráfico 11">
            <a:extLst>
              <a:ext uri="{FF2B5EF4-FFF2-40B4-BE49-F238E27FC236}">
                <a16:creationId xmlns:a16="http://schemas.microsoft.com/office/drawing/2014/main" xmlns="" id="{70270CC4-0C5A-42DD-B8C1-06B3E6538EF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76477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BB27D562-8FB4-4A74-A2C1-0B5167BC2CCA}"/>
              </a:ext>
            </a:extLst>
          </p:cNvPr>
          <p:cNvSpPr>
            <a:spLocks noGrp="1"/>
          </p:cNvSpPr>
          <p:nvPr>
            <p:ph type="body" sz="quarter" idx="16"/>
          </p:nvPr>
        </p:nvSpPr>
        <p:spPr>
          <a:xfrm>
            <a:off x="3944505" y="1705970"/>
            <a:ext cx="7968096" cy="4149398"/>
          </a:xfrm>
        </p:spPr>
        <p:txBody>
          <a:bodyPr>
            <a:normAutofit/>
          </a:bodyPr>
          <a:lstStyle/>
          <a:p>
            <a:pPr>
              <a:buClr>
                <a:srgbClr val="CD2D37"/>
              </a:buClr>
              <a:buFont typeface="Wingdings" panose="05000000000000000000" pitchFamily="2" charset="2"/>
              <a:buChar char="v"/>
            </a:pPr>
            <a:r>
              <a:rPr lang="es-ES" sz="2000" dirty="0"/>
              <a:t> Roles y usuarios: aspectos de seguridad y privilegios.</a:t>
            </a:r>
          </a:p>
          <a:p>
            <a:pPr>
              <a:buClr>
                <a:srgbClr val="CD2D37"/>
              </a:buClr>
              <a:buFont typeface="Wingdings" panose="05000000000000000000" pitchFamily="2" charset="2"/>
              <a:buChar char="v"/>
            </a:pPr>
            <a:r>
              <a:rPr lang="es-ES" sz="2000" dirty="0"/>
              <a:t> Actualizaciones automáticas: sistema operativo y aplicaciones.</a:t>
            </a:r>
          </a:p>
          <a:p>
            <a:pPr>
              <a:buClr>
                <a:srgbClr val="CD2D37"/>
              </a:buClr>
              <a:buFont typeface="Wingdings" panose="05000000000000000000" pitchFamily="2" charset="2"/>
              <a:buChar char="v"/>
            </a:pPr>
            <a:r>
              <a:rPr lang="es-ES" sz="2000" dirty="0"/>
              <a:t> Antivirus y herramientas de protección básica.</a:t>
            </a:r>
          </a:p>
          <a:p>
            <a:pPr>
              <a:buClr>
                <a:srgbClr val="CD2D37"/>
              </a:buClr>
              <a:buFont typeface="Wingdings" panose="05000000000000000000" pitchFamily="2" charset="2"/>
              <a:buChar char="v"/>
            </a:pPr>
            <a:r>
              <a:rPr lang="es-ES" sz="2000" dirty="0"/>
              <a:t> Características y gestión de las contraseñas.</a:t>
            </a:r>
          </a:p>
          <a:p>
            <a:pPr>
              <a:buClr>
                <a:srgbClr val="CD2D37"/>
              </a:buClr>
              <a:buFont typeface="Wingdings" panose="05000000000000000000" pitchFamily="2" charset="2"/>
              <a:buChar char="v"/>
            </a:pPr>
            <a:r>
              <a:rPr lang="es-ES" sz="2000" dirty="0"/>
              <a:t> Copia de seguridad.</a:t>
            </a:r>
          </a:p>
          <a:p>
            <a:pPr>
              <a:buClr>
                <a:srgbClr val="CD2D37"/>
              </a:buClr>
              <a:buFont typeface="Wingdings" panose="05000000000000000000" pitchFamily="2" charset="2"/>
              <a:buChar char="v"/>
            </a:pPr>
            <a:r>
              <a:rPr lang="es-ES" sz="2000" dirty="0"/>
              <a:t> Redes inalámbricas en el ordenador: </a:t>
            </a:r>
            <a:r>
              <a:rPr lang="es-ES" sz="2000" dirty="0" err="1" smtClean="0"/>
              <a:t>Wifi</a:t>
            </a:r>
            <a:r>
              <a:rPr lang="es-ES" sz="2000" dirty="0" smtClean="0"/>
              <a:t> y Bluetooth</a:t>
            </a:r>
          </a:p>
          <a:p>
            <a:pPr>
              <a:buClr>
                <a:srgbClr val="CD2D37"/>
              </a:buClr>
              <a:buFont typeface="Wingdings" panose="05000000000000000000" pitchFamily="2" charset="2"/>
              <a:buChar char="v"/>
            </a:pPr>
            <a:r>
              <a:rPr lang="es-ES" sz="2000" dirty="0" smtClean="0"/>
              <a:t> Seguridad </a:t>
            </a:r>
            <a:r>
              <a:rPr lang="es-ES" sz="2000" dirty="0"/>
              <a:t>básica en las redes</a:t>
            </a:r>
            <a:r>
              <a:rPr lang="es-ES" sz="2000" dirty="0" smtClean="0"/>
              <a:t>.</a:t>
            </a:r>
            <a:endParaRPr lang="es-ES" sz="2000" dirty="0"/>
          </a:p>
        </p:txBody>
      </p:sp>
      <p:sp>
        <p:nvSpPr>
          <p:cNvPr id="4" name="Marcador de texto 3">
            <a:extLst>
              <a:ext uri="{FF2B5EF4-FFF2-40B4-BE49-F238E27FC236}">
                <a16:creationId xmlns:a16="http://schemas.microsoft.com/office/drawing/2014/main" xmlns="" id="{A5F7D9BD-3C97-451C-BAC7-05FD76FC6F68}"/>
              </a:ext>
            </a:extLst>
          </p:cNvPr>
          <p:cNvSpPr>
            <a:spLocks noGrp="1"/>
          </p:cNvSpPr>
          <p:nvPr>
            <p:ph type="body" sz="quarter" idx="13"/>
          </p:nvPr>
        </p:nvSpPr>
        <p:spPr/>
        <p:txBody>
          <a:bodyPr>
            <a:normAutofit/>
          </a:bodyPr>
          <a:lstStyle/>
          <a:p>
            <a:r>
              <a:rPr lang="es-ES" sz="2000" dirty="0"/>
              <a:t>ÍNDICE</a:t>
            </a:r>
          </a:p>
        </p:txBody>
      </p:sp>
      <p:pic>
        <p:nvPicPr>
          <p:cNvPr id="5" name="Gráfico 4">
            <a:extLst>
              <a:ext uri="{FF2B5EF4-FFF2-40B4-BE49-F238E27FC236}">
                <a16:creationId xmlns:a16="http://schemas.microsoft.com/office/drawing/2014/main" xmlns="" id="{7373F231-DAEB-4935-A38D-1BCA89E0DA4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257054" y="1520648"/>
            <a:ext cx="2158927" cy="1814099"/>
          </a:xfrm>
          <a:prstGeom prst="rect">
            <a:avLst/>
          </a:prstGeom>
        </p:spPr>
      </p:pic>
      <p:pic>
        <p:nvPicPr>
          <p:cNvPr id="6" name="Gráfico 5">
            <a:extLst>
              <a:ext uri="{FF2B5EF4-FFF2-40B4-BE49-F238E27FC236}">
                <a16:creationId xmlns:a16="http://schemas.microsoft.com/office/drawing/2014/main" xmlns="" id="{7A55F7A4-9E44-4007-A479-44345C1207E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16688" y="1841082"/>
            <a:ext cx="639658" cy="639658"/>
          </a:xfrm>
          <a:prstGeom prst="rect">
            <a:avLst/>
          </a:prstGeom>
        </p:spPr>
      </p:pic>
      <p:pic>
        <p:nvPicPr>
          <p:cNvPr id="7" name="Gráfico 6">
            <a:extLst>
              <a:ext uri="{FF2B5EF4-FFF2-40B4-BE49-F238E27FC236}">
                <a16:creationId xmlns:a16="http://schemas.microsoft.com/office/drawing/2014/main" xmlns="" id="{A3D86D0C-30F0-4360-B208-99633AEC40F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656346" y="3301384"/>
            <a:ext cx="2160000" cy="1187838"/>
          </a:xfrm>
          <a:prstGeom prst="rect">
            <a:avLst/>
          </a:prstGeom>
        </p:spPr>
      </p:pic>
      <p:pic>
        <p:nvPicPr>
          <p:cNvPr id="8" name="Gráfico 7">
            <a:extLst>
              <a:ext uri="{FF2B5EF4-FFF2-40B4-BE49-F238E27FC236}">
                <a16:creationId xmlns:a16="http://schemas.microsoft.com/office/drawing/2014/main" xmlns="" id="{F4682347-4717-40A7-BBC6-B8A75DC0833B}"/>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28159" y="3331818"/>
            <a:ext cx="3569010" cy="3523253"/>
          </a:xfrm>
          <a:prstGeom prst="rect">
            <a:avLst/>
          </a:prstGeom>
        </p:spPr>
      </p:pic>
      <p:pic>
        <p:nvPicPr>
          <p:cNvPr id="9" name="Gráfico 8">
            <a:extLst>
              <a:ext uri="{FF2B5EF4-FFF2-40B4-BE49-F238E27FC236}">
                <a16:creationId xmlns:a16="http://schemas.microsoft.com/office/drawing/2014/main" xmlns="" id="{FCDBC982-A266-4C29-8B4F-E2AD270CDAC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2440974" y="3604571"/>
            <a:ext cx="590744" cy="590744"/>
          </a:xfrm>
          <a:prstGeom prst="rect">
            <a:avLst/>
          </a:prstGeom>
        </p:spPr>
      </p:pic>
    </p:spTree>
    <p:extLst>
      <p:ext uri="{BB962C8B-B14F-4D97-AF65-F5344CB8AC3E}">
        <p14:creationId xmlns:p14="http://schemas.microsoft.com/office/powerpoint/2010/main" val="335481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xmlns="" id="{55E48A03-26EA-410B-A889-3B88349810E5}"/>
              </a:ext>
            </a:extLst>
          </p:cNvPr>
          <p:cNvSpPr>
            <a:spLocks noGrp="1"/>
          </p:cNvSpPr>
          <p:nvPr>
            <p:ph type="body" sz="quarter" idx="15"/>
          </p:nvPr>
        </p:nvSpPr>
        <p:spPr/>
        <p:txBody>
          <a:bodyPr/>
          <a:lstStyle/>
          <a:p>
            <a:r>
              <a:rPr lang="es-ES" b="0" dirty="0"/>
              <a:t>Para </a:t>
            </a:r>
            <a:r>
              <a:rPr lang="es-ES" dirty="0"/>
              <a:t>agregar/modificar una contraseña de inicio de sesión:</a:t>
            </a:r>
          </a:p>
        </p:txBody>
      </p:sp>
      <p:sp>
        <p:nvSpPr>
          <p:cNvPr id="16" name="Marcador de texto 15">
            <a:extLst>
              <a:ext uri="{FF2B5EF4-FFF2-40B4-BE49-F238E27FC236}">
                <a16:creationId xmlns:a16="http://schemas.microsoft.com/office/drawing/2014/main" xmlns="" id="{72E19B57-E3CF-479F-8933-4EAD741EC689}"/>
              </a:ext>
            </a:extLst>
          </p:cNvPr>
          <p:cNvSpPr>
            <a:spLocks noGrp="1"/>
          </p:cNvSpPr>
          <p:nvPr>
            <p:ph type="body" sz="quarter" idx="16"/>
          </p:nvPr>
        </p:nvSpPr>
        <p:spPr>
          <a:xfrm>
            <a:off x="506970" y="2363797"/>
            <a:ext cx="5781535" cy="1005054"/>
          </a:xfrm>
        </p:spPr>
        <p:txBody>
          <a:bodyPr/>
          <a:lstStyle/>
          <a:p>
            <a:pPr marL="285750" indent="-285750">
              <a:buClr>
                <a:srgbClr val="CD2D37"/>
              </a:buClr>
              <a:buFont typeface="Wingdings" panose="05000000000000000000" pitchFamily="2" charset="2"/>
              <a:buChar char="v"/>
            </a:pPr>
            <a:r>
              <a:rPr lang="es-ES" dirty="0"/>
              <a:t>Volveremos a </a:t>
            </a:r>
            <a:r>
              <a:rPr lang="es-ES" b="1" dirty="0"/>
              <a:t>Configuración &gt; Cuentas &gt; Opciones de inicio de sesión</a:t>
            </a:r>
            <a:r>
              <a:rPr lang="es-ES" dirty="0"/>
              <a:t>.</a:t>
            </a:r>
          </a:p>
          <a:p>
            <a:pPr marL="285750" indent="-285750">
              <a:buClr>
                <a:srgbClr val="CD2D37"/>
              </a:buClr>
              <a:buFont typeface="Wingdings" panose="05000000000000000000" pitchFamily="2" charset="2"/>
              <a:buChar char="v"/>
            </a:pPr>
            <a:r>
              <a:rPr lang="es-ES" dirty="0"/>
              <a:t>Seleccionaremos </a:t>
            </a:r>
            <a:r>
              <a:rPr lang="es-ES" b="1" dirty="0"/>
              <a:t>Contraseña</a:t>
            </a:r>
            <a:r>
              <a:rPr lang="es-ES" dirty="0"/>
              <a:t>.</a:t>
            </a:r>
          </a:p>
        </p:txBody>
      </p:sp>
      <p:sp>
        <p:nvSpPr>
          <p:cNvPr id="14" name="Marcador de texto 13">
            <a:extLst>
              <a:ext uri="{FF2B5EF4-FFF2-40B4-BE49-F238E27FC236}">
                <a16:creationId xmlns:a16="http://schemas.microsoft.com/office/drawing/2014/main" xmlns="" id="{6EC85272-7D6E-4701-9FEA-06DFE76F6D63}"/>
              </a:ext>
            </a:extLst>
          </p:cNvPr>
          <p:cNvSpPr>
            <a:spLocks noGrp="1"/>
          </p:cNvSpPr>
          <p:nvPr>
            <p:ph type="body" sz="quarter" idx="13"/>
          </p:nvPr>
        </p:nvSpPr>
        <p:spPr>
          <a:xfrm>
            <a:off x="346075" y="437298"/>
            <a:ext cx="6819223" cy="939652"/>
          </a:xfrm>
        </p:spPr>
        <p:txBody>
          <a:bodyPr>
            <a:normAutofit/>
          </a:bodyPr>
          <a:lstStyle/>
          <a:p>
            <a:r>
              <a:rPr lang="es-ES" sz="2000" dirty="0"/>
              <a:t>4.1 CARACTERÍSTICAS Y GESTIÓN DE LAS CONTRASEÑAS WINDOWS</a:t>
            </a:r>
          </a:p>
          <a:p>
            <a:endParaRPr lang="es-ES" sz="2000" dirty="0"/>
          </a:p>
        </p:txBody>
      </p:sp>
      <p:pic>
        <p:nvPicPr>
          <p:cNvPr id="18" name="Imagen 17">
            <a:extLst>
              <a:ext uri="{FF2B5EF4-FFF2-40B4-BE49-F238E27FC236}">
                <a16:creationId xmlns:a16="http://schemas.microsoft.com/office/drawing/2014/main" xmlns="" id="{FFF0F937-8F7B-4D9B-B0CE-B4299E8CB2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1056" y="2392763"/>
            <a:ext cx="4680627" cy="3719180"/>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6" name="Diagrama de flujo: terminador 5">
            <a:extLst>
              <a:ext uri="{FF2B5EF4-FFF2-40B4-BE49-F238E27FC236}">
                <a16:creationId xmlns:a16="http://schemas.microsoft.com/office/drawing/2014/main" xmlns="" id="{981EE1BD-4592-4F9B-8DBC-82CA67DFA07B}"/>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C2B1C224-6B86-432E-87D1-3900DA02360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spTree>
    <p:extLst>
      <p:ext uri="{BB962C8B-B14F-4D97-AF65-F5344CB8AC3E}">
        <p14:creationId xmlns:p14="http://schemas.microsoft.com/office/powerpoint/2010/main" val="221707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texto 14">
            <a:extLst>
              <a:ext uri="{FF2B5EF4-FFF2-40B4-BE49-F238E27FC236}">
                <a16:creationId xmlns:a16="http://schemas.microsoft.com/office/drawing/2014/main" xmlns="" id="{55E48A03-26EA-410B-A889-3B88349810E5}"/>
              </a:ext>
            </a:extLst>
          </p:cNvPr>
          <p:cNvSpPr>
            <a:spLocks noGrp="1"/>
          </p:cNvSpPr>
          <p:nvPr>
            <p:ph type="body" sz="quarter" idx="15"/>
          </p:nvPr>
        </p:nvSpPr>
        <p:spPr/>
        <p:txBody>
          <a:bodyPr>
            <a:normAutofit/>
          </a:bodyPr>
          <a:lstStyle/>
          <a:p>
            <a:r>
              <a:rPr lang="es-ES" sz="1800" b="0" dirty="0"/>
              <a:t>Podemos </a:t>
            </a:r>
            <a:r>
              <a:rPr lang="es-ES" sz="1800" dirty="0"/>
              <a:t>cambiar una contraseña de usuario ya creada:</a:t>
            </a:r>
          </a:p>
        </p:txBody>
      </p:sp>
      <p:sp>
        <p:nvSpPr>
          <p:cNvPr id="16" name="Marcador de texto 15">
            <a:extLst>
              <a:ext uri="{FF2B5EF4-FFF2-40B4-BE49-F238E27FC236}">
                <a16:creationId xmlns:a16="http://schemas.microsoft.com/office/drawing/2014/main" xmlns="" id="{72E19B57-E3CF-479F-8933-4EAD741EC689}"/>
              </a:ext>
            </a:extLst>
          </p:cNvPr>
          <p:cNvSpPr>
            <a:spLocks noGrp="1"/>
          </p:cNvSpPr>
          <p:nvPr>
            <p:ph type="body" sz="quarter" idx="16"/>
          </p:nvPr>
        </p:nvSpPr>
        <p:spPr>
          <a:xfrm>
            <a:off x="507666" y="2849196"/>
            <a:ext cx="5300746" cy="1821210"/>
          </a:xfrm>
        </p:spPr>
        <p:txBody>
          <a:bodyPr>
            <a:normAutofit/>
          </a:bodyPr>
          <a:lstStyle/>
          <a:p>
            <a:pPr marL="285750" indent="-285750">
              <a:buClr>
                <a:srgbClr val="CD2D37"/>
              </a:buClr>
              <a:buFont typeface="Wingdings" panose="05000000000000000000" pitchFamily="2" charset="2"/>
              <a:buChar char="v"/>
            </a:pPr>
            <a:r>
              <a:rPr lang="es-ES" dirty="0"/>
              <a:t>Volveremos al menú </a:t>
            </a:r>
            <a:r>
              <a:rPr lang="es-ES" b="1" dirty="0"/>
              <a:t>Preferencias del sistema &gt; Usuarios y grupos &gt; Cambiar contraseña</a:t>
            </a:r>
            <a:r>
              <a:rPr lang="es-ES" dirty="0"/>
              <a:t>.</a:t>
            </a:r>
          </a:p>
          <a:p>
            <a:pPr marL="285750" indent="-285750">
              <a:buClr>
                <a:srgbClr val="CD2D37"/>
              </a:buClr>
              <a:buFont typeface="Wingdings" panose="05000000000000000000" pitchFamily="2" charset="2"/>
              <a:buChar char="v"/>
            </a:pPr>
            <a:r>
              <a:rPr lang="es-ES" dirty="0"/>
              <a:t>Desde </a:t>
            </a:r>
            <a:r>
              <a:rPr lang="es-ES" b="1" dirty="0"/>
              <a:t>Aplicaciones &gt; Utilidades podremos ir a la app Acceso a llaveros </a:t>
            </a:r>
            <a:r>
              <a:rPr lang="es-ES" dirty="0"/>
              <a:t>(Obtener información, mostrar contraseña, control de acceso…).</a:t>
            </a:r>
          </a:p>
        </p:txBody>
      </p:sp>
      <p:sp>
        <p:nvSpPr>
          <p:cNvPr id="14" name="Marcador de texto 13">
            <a:extLst>
              <a:ext uri="{FF2B5EF4-FFF2-40B4-BE49-F238E27FC236}">
                <a16:creationId xmlns:a16="http://schemas.microsoft.com/office/drawing/2014/main" xmlns="" id="{6EC85272-7D6E-4701-9FEA-06DFE76F6D63}"/>
              </a:ext>
            </a:extLst>
          </p:cNvPr>
          <p:cNvSpPr>
            <a:spLocks noGrp="1"/>
          </p:cNvSpPr>
          <p:nvPr>
            <p:ph type="body" sz="quarter" idx="13"/>
          </p:nvPr>
        </p:nvSpPr>
        <p:spPr>
          <a:xfrm>
            <a:off x="346075" y="437298"/>
            <a:ext cx="6819223" cy="941112"/>
          </a:xfrm>
        </p:spPr>
        <p:txBody>
          <a:bodyPr>
            <a:normAutofit/>
          </a:bodyPr>
          <a:lstStyle/>
          <a:p>
            <a:r>
              <a:rPr lang="es-ES" sz="2000" dirty="0"/>
              <a:t>4.2 CARACTERÍSTICAS Y GESTIÓN DE LAS CONTRASEÑAS </a:t>
            </a:r>
            <a:r>
              <a:rPr lang="es-ES" sz="2000" dirty="0" smtClean="0"/>
              <a:t>MACOS</a:t>
            </a:r>
            <a:endParaRPr lang="es-ES" sz="2000" dirty="0"/>
          </a:p>
          <a:p>
            <a:endParaRPr lang="es-ES" sz="2000" dirty="0"/>
          </a:p>
        </p:txBody>
      </p:sp>
      <p:pic>
        <p:nvPicPr>
          <p:cNvPr id="3" name="Imagen 2" descr="Captura de pantalla de un celular&#10;&#10;Descripción generada automáticamente">
            <a:extLst>
              <a:ext uri="{FF2B5EF4-FFF2-40B4-BE49-F238E27FC236}">
                <a16:creationId xmlns:a16="http://schemas.microsoft.com/office/drawing/2014/main" xmlns="" id="{2F3CC98C-021B-4EB0-87A3-BB1A9BA7CF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2134803"/>
            <a:ext cx="5300747" cy="3249996"/>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6" name="Diagrama de flujo: terminador 5">
            <a:extLst>
              <a:ext uri="{FF2B5EF4-FFF2-40B4-BE49-F238E27FC236}">
                <a16:creationId xmlns:a16="http://schemas.microsoft.com/office/drawing/2014/main" xmlns="" id="{717E6864-8D61-4333-85B0-E1E8FB2FD489}"/>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E15F507A-3A32-438B-9A0D-9BFD7E99F24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44608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4</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681102"/>
          </a:xfrm>
        </p:spPr>
        <p:txBody>
          <a:bodyPr>
            <a:normAutofit/>
          </a:bodyPr>
          <a:lstStyle/>
          <a:p>
            <a:r>
              <a:rPr lang="es-ES" sz="2000" dirty="0"/>
              <a:t>4.3 CARACTERÍSTICAS Y GESTIÓN DE LAS CONTRASEÑAS</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¿Tenemos una contraseña robusta? Si no estamos seguros no pasa nada, más vale tarde que nunca. En el siguiente </a:t>
            </a:r>
            <a:r>
              <a:rPr lang="es-ES" u="sng" dirty="0">
                <a:hlinkClick r:id="rId3"/>
              </a:rPr>
              <a:t>enlace</a:t>
            </a:r>
            <a:r>
              <a:rPr lang="es-ES" dirty="0"/>
              <a:t> encontraremos un recurso con el que poner a prueba nuestros conocimientos. </a:t>
            </a:r>
          </a:p>
        </p:txBody>
      </p:sp>
      <p:sp>
        <p:nvSpPr>
          <p:cNvPr id="9" name="Diagrama de flujo: terminador 8">
            <a:extLst>
              <a:ext uri="{FF2B5EF4-FFF2-40B4-BE49-F238E27FC236}">
                <a16:creationId xmlns:a16="http://schemas.microsoft.com/office/drawing/2014/main" xmlns=""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B80E5A69-6D8B-401A-8B81-37C3D06C7BB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49B8A0CA-909C-4551-BBD9-2B074E6057E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725D29D7-6D53-428D-926A-9F281604979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6B0641DB-74D9-4C2C-A372-204385BD5614}"/>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3F71523E-25F1-4F0F-BA91-03C93BAAE4D0}"/>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3610379" y="3806497"/>
            <a:ext cx="2084202" cy="2492705"/>
          </a:xfrm>
          <a:prstGeom prst="rect">
            <a:avLst/>
          </a:prstGeom>
        </p:spPr>
      </p:pic>
    </p:spTree>
    <p:extLst>
      <p:ext uri="{BB962C8B-B14F-4D97-AF65-F5344CB8AC3E}">
        <p14:creationId xmlns:p14="http://schemas.microsoft.com/office/powerpoint/2010/main" val="1542811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346075" y="1473201"/>
            <a:ext cx="11566525" cy="522794"/>
          </a:xfrm>
        </p:spPr>
        <p:txBody>
          <a:bodyPr>
            <a:normAutofit/>
          </a:bodyPr>
          <a:lstStyle/>
          <a:p>
            <a:r>
              <a:rPr lang="es-ES" sz="1800" b="0" dirty="0"/>
              <a:t>La </a:t>
            </a:r>
            <a:r>
              <a:rPr lang="es-ES" sz="1800" dirty="0"/>
              <a:t>copia de seguridad evitara que perdamos la información que hemos almacenado</a:t>
            </a:r>
            <a:r>
              <a:rPr lang="es-ES" sz="1800" b="0" dirty="0"/>
              <a:t> en nuestro dispositivo, por daño, robo del dispositivo o simplemente pérdida de la información. </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a:bodyPr>
          <a:lstStyle/>
          <a:p>
            <a:r>
              <a:rPr lang="es-ES" sz="2000" dirty="0"/>
              <a:t>5. COPIAS DE SEGURIDAD</a:t>
            </a:r>
          </a:p>
        </p:txBody>
      </p:sp>
      <p:pic>
        <p:nvPicPr>
          <p:cNvPr id="10" name="Marcador de posición de imagen 9" descr="Captura de pantalla de un celular con letras&#10;&#10;Descripción generada automáticamente">
            <a:extLst>
              <a:ext uri="{FF2B5EF4-FFF2-40B4-BE49-F238E27FC236}">
                <a16:creationId xmlns:a16="http://schemas.microsoft.com/office/drawing/2014/main" xmlns="" id="{75A82F69-5275-4F4E-B5B5-A60DAFBEE2E7}"/>
              </a:ext>
            </a:extLst>
          </p:cNvPr>
          <p:cNvPicPr>
            <a:picLocks noGrp="1" noChangeAspect="1"/>
          </p:cNvPicPr>
          <p:nvPr>
            <p:ph type="pic" sz="quarter" idx="17"/>
          </p:nvPr>
        </p:nvPicPr>
        <p:blipFill>
          <a:blip r:embed="rId3" cstate="screen">
            <a:extLst>
              <a:ext uri="{28A0092B-C50C-407E-A947-70E740481C1C}">
                <a14:useLocalDpi xmlns:a14="http://schemas.microsoft.com/office/drawing/2010/main"/>
              </a:ext>
            </a:extLst>
          </a:blip>
          <a:srcRect t="11764" b="11764"/>
          <a:stretch>
            <a:fillRect/>
          </a:stretch>
        </p:blipFill>
        <p:spPr>
          <a:xfrm>
            <a:off x="1608806" y="2371446"/>
            <a:ext cx="8974388" cy="3013353"/>
          </a:xfrm>
        </p:spPr>
      </p:pic>
      <p:sp>
        <p:nvSpPr>
          <p:cNvPr id="5" name="Diagrama de flujo: terminador 4">
            <a:extLst>
              <a:ext uri="{FF2B5EF4-FFF2-40B4-BE49-F238E27FC236}">
                <a16:creationId xmlns:a16="http://schemas.microsoft.com/office/drawing/2014/main" xmlns="" id="{CED6AB77-E5FB-4BDC-B45A-3C0C84D600F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09DCCFAA-5950-4CB4-85F6-46DA2C32A11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0AFBA851-8DC5-4B2A-86B1-F922A38B840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2114602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681AFF5C-197D-4170-8653-636B41E29AA3}"/>
              </a:ext>
            </a:extLst>
          </p:cNvPr>
          <p:cNvSpPr>
            <a:spLocks noGrp="1"/>
          </p:cNvSpPr>
          <p:nvPr>
            <p:ph type="body" sz="quarter" idx="15"/>
          </p:nvPr>
        </p:nvSpPr>
        <p:spPr>
          <a:xfrm>
            <a:off x="346075" y="1473201"/>
            <a:ext cx="11566525" cy="995680"/>
          </a:xfrm>
        </p:spPr>
        <p:txBody>
          <a:bodyPr>
            <a:normAutofit/>
          </a:bodyPr>
          <a:lstStyle/>
          <a:p>
            <a:r>
              <a:rPr lang="es-ES" sz="1800" b="0" dirty="0"/>
              <a:t>Podemos </a:t>
            </a:r>
            <a:r>
              <a:rPr lang="es-ES" sz="1800" dirty="0"/>
              <a:t>crear una copia de seguridad </a:t>
            </a:r>
            <a:r>
              <a:rPr lang="es-ES" sz="1800" b="0" dirty="0"/>
              <a:t>de nuestro sistema fácilmente, solo necesitaremos disponer de un </a:t>
            </a:r>
            <a:r>
              <a:rPr lang="es-ES" sz="1800" dirty="0"/>
              <a:t>dispositivo externo de almacenamiento </a:t>
            </a:r>
            <a:r>
              <a:rPr lang="es-ES" sz="1800" b="0" dirty="0"/>
              <a:t>conectado a nuestro equipo:</a:t>
            </a:r>
          </a:p>
        </p:txBody>
      </p:sp>
      <p:sp>
        <p:nvSpPr>
          <p:cNvPr id="7" name="Marcador de texto 6">
            <a:extLst>
              <a:ext uri="{FF2B5EF4-FFF2-40B4-BE49-F238E27FC236}">
                <a16:creationId xmlns:a16="http://schemas.microsoft.com/office/drawing/2014/main" xmlns="" id="{4F19C335-84E4-4397-86BD-E9459ED4D9DB}"/>
              </a:ext>
            </a:extLst>
          </p:cNvPr>
          <p:cNvSpPr>
            <a:spLocks noGrp="1"/>
          </p:cNvSpPr>
          <p:nvPr>
            <p:ph type="body" sz="quarter" idx="16"/>
          </p:nvPr>
        </p:nvSpPr>
        <p:spPr>
          <a:xfrm>
            <a:off x="506970" y="2342524"/>
            <a:ext cx="11566525" cy="762001"/>
          </a:xfrm>
        </p:spPr>
        <p:txBody>
          <a:bodyPr>
            <a:normAutofit/>
          </a:bodyPr>
          <a:lstStyle/>
          <a:p>
            <a:r>
              <a:rPr lang="es-ES" dirty="0"/>
              <a:t>Iremos al menú </a:t>
            </a:r>
            <a:r>
              <a:rPr lang="es-ES" b="1" dirty="0"/>
              <a:t>Configuración &gt; Actualización y Seguridad &gt; Copia de seguridad &gt; Agregar una unidad</a:t>
            </a:r>
            <a:r>
              <a:rPr lang="es-ES" dirty="0"/>
              <a:t>.</a:t>
            </a:r>
          </a:p>
          <a:p>
            <a:r>
              <a:rPr lang="es-ES" dirty="0"/>
              <a:t>Desde </a:t>
            </a:r>
            <a:r>
              <a:rPr lang="es-ES" b="1" dirty="0"/>
              <a:t>Más opciones</a:t>
            </a:r>
            <a:r>
              <a:rPr lang="es-ES" dirty="0"/>
              <a:t>, podremos:</a:t>
            </a:r>
          </a:p>
        </p:txBody>
      </p:sp>
      <p:sp>
        <p:nvSpPr>
          <p:cNvPr id="3" name="Marcador de texto 2">
            <a:extLst>
              <a:ext uri="{FF2B5EF4-FFF2-40B4-BE49-F238E27FC236}">
                <a16:creationId xmlns:a16="http://schemas.microsoft.com/office/drawing/2014/main" xmlns="" id="{F6C785EA-AF06-4F7A-8B47-90630359246A}"/>
              </a:ext>
            </a:extLst>
          </p:cNvPr>
          <p:cNvSpPr>
            <a:spLocks noGrp="1"/>
          </p:cNvSpPr>
          <p:nvPr>
            <p:ph type="body" sz="quarter" idx="13"/>
          </p:nvPr>
        </p:nvSpPr>
        <p:spPr>
          <a:xfrm>
            <a:off x="346075" y="437297"/>
            <a:ext cx="6819223" cy="781259"/>
          </a:xfrm>
        </p:spPr>
        <p:txBody>
          <a:bodyPr>
            <a:normAutofit/>
          </a:bodyPr>
          <a:lstStyle/>
          <a:p>
            <a:r>
              <a:rPr lang="es-ES" sz="2000" dirty="0"/>
              <a:t>5.1 COPIAS DE SEGURIDAD WINDOWS</a:t>
            </a:r>
          </a:p>
          <a:p>
            <a:endParaRPr lang="es-ES" sz="2000" dirty="0"/>
          </a:p>
        </p:txBody>
      </p:sp>
      <p:sp>
        <p:nvSpPr>
          <p:cNvPr id="16" name="Marcador de texto 2">
            <a:extLst>
              <a:ext uri="{FF2B5EF4-FFF2-40B4-BE49-F238E27FC236}">
                <a16:creationId xmlns:a16="http://schemas.microsoft.com/office/drawing/2014/main" xmlns="" id="{2C809DFC-E1BF-4508-AA5A-65D37B2B5AB2}"/>
              </a:ext>
            </a:extLst>
          </p:cNvPr>
          <p:cNvSpPr txBox="1">
            <a:spLocks/>
          </p:cNvSpPr>
          <p:nvPr/>
        </p:nvSpPr>
        <p:spPr>
          <a:xfrm>
            <a:off x="4287187" y="3511497"/>
            <a:ext cx="3554043" cy="5519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b="1" dirty="0"/>
              <a:t>Programar</a:t>
            </a:r>
          </a:p>
          <a:p>
            <a:endParaRPr lang="es-ES" sz="1800" dirty="0"/>
          </a:p>
        </p:txBody>
      </p:sp>
      <p:sp>
        <p:nvSpPr>
          <p:cNvPr id="17" name="Marcador de texto 4">
            <a:extLst>
              <a:ext uri="{FF2B5EF4-FFF2-40B4-BE49-F238E27FC236}">
                <a16:creationId xmlns:a16="http://schemas.microsoft.com/office/drawing/2014/main" xmlns="" id="{96A6F37C-D7AB-46FD-9AA6-1BF53F2EE710}"/>
              </a:ext>
            </a:extLst>
          </p:cNvPr>
          <p:cNvSpPr txBox="1">
            <a:spLocks/>
          </p:cNvSpPr>
          <p:nvPr/>
        </p:nvSpPr>
        <p:spPr>
          <a:xfrm>
            <a:off x="8279638" y="3511496"/>
            <a:ext cx="3554043" cy="5519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b="1" dirty="0"/>
              <a:t>Deseleccionar</a:t>
            </a:r>
          </a:p>
          <a:p>
            <a:endParaRPr lang="es-ES" sz="1800" dirty="0"/>
          </a:p>
        </p:txBody>
      </p:sp>
      <p:sp>
        <p:nvSpPr>
          <p:cNvPr id="21" name="Marcador de texto 2">
            <a:extLst>
              <a:ext uri="{FF2B5EF4-FFF2-40B4-BE49-F238E27FC236}">
                <a16:creationId xmlns:a16="http://schemas.microsoft.com/office/drawing/2014/main" xmlns="" id="{0012C31F-11F5-4955-8A36-140D4CB312C2}"/>
              </a:ext>
            </a:extLst>
          </p:cNvPr>
          <p:cNvSpPr txBox="1">
            <a:spLocks/>
          </p:cNvSpPr>
          <p:nvPr/>
        </p:nvSpPr>
        <p:spPr>
          <a:xfrm>
            <a:off x="358319" y="3511496"/>
            <a:ext cx="3554043" cy="5519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b="1" dirty="0"/>
              <a:t>Hacer una copia</a:t>
            </a:r>
          </a:p>
        </p:txBody>
      </p:sp>
      <p:pic>
        <p:nvPicPr>
          <p:cNvPr id="23" name="Imagen 22" descr="Imagen que contiene dibujo&#10;&#10;Descripción generada automáticamente">
            <a:extLst>
              <a:ext uri="{FF2B5EF4-FFF2-40B4-BE49-F238E27FC236}">
                <a16:creationId xmlns:a16="http://schemas.microsoft.com/office/drawing/2014/main" xmlns="" id="{B965B379-3A08-4E81-BAB8-12A26192D5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1189" y="3821847"/>
            <a:ext cx="1152095" cy="1132786"/>
          </a:xfrm>
          <a:prstGeom prst="rect">
            <a:avLst/>
          </a:prstGeom>
        </p:spPr>
      </p:pic>
      <p:pic>
        <p:nvPicPr>
          <p:cNvPr id="25" name="Imagen 24" descr="Imagen que contiene dibujo&#10;&#10;Descripción generada automáticamente">
            <a:extLst>
              <a:ext uri="{FF2B5EF4-FFF2-40B4-BE49-F238E27FC236}">
                <a16:creationId xmlns:a16="http://schemas.microsoft.com/office/drawing/2014/main" xmlns="" id="{6CBF1408-26B0-409C-B846-C09A94322C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48594" y="3782055"/>
            <a:ext cx="1151832" cy="1132528"/>
          </a:xfrm>
          <a:prstGeom prst="rect">
            <a:avLst/>
          </a:prstGeom>
        </p:spPr>
      </p:pic>
      <p:pic>
        <p:nvPicPr>
          <p:cNvPr id="27" name="Gráfico 26" descr="Reloj despertador">
            <a:extLst>
              <a:ext uri="{FF2B5EF4-FFF2-40B4-BE49-F238E27FC236}">
                <a16:creationId xmlns:a16="http://schemas.microsoft.com/office/drawing/2014/main" xmlns="" id="{C7F67D4B-CEE7-4723-96DA-F3D271FDA51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5689572" y="3962979"/>
            <a:ext cx="869875" cy="869875"/>
          </a:xfrm>
          <a:prstGeom prst="rect">
            <a:avLst/>
          </a:prstGeom>
        </p:spPr>
      </p:pic>
      <p:pic>
        <p:nvPicPr>
          <p:cNvPr id="28" name="Imagen 27" descr="Imagen que contiene dibujo&#10;&#10;Descripción generada automáticamente">
            <a:extLst>
              <a:ext uri="{FF2B5EF4-FFF2-40B4-BE49-F238E27FC236}">
                <a16:creationId xmlns:a16="http://schemas.microsoft.com/office/drawing/2014/main" xmlns="" id="{5E962565-EF6A-4E82-9B9E-F6A45D882E1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85736" y="3751899"/>
            <a:ext cx="1153329" cy="1134000"/>
          </a:xfrm>
          <a:prstGeom prst="rect">
            <a:avLst/>
          </a:prstGeom>
        </p:spPr>
      </p:pic>
      <p:pic>
        <p:nvPicPr>
          <p:cNvPr id="30" name="Gráfico 29" descr="Sin señal">
            <a:extLst>
              <a:ext uri="{FF2B5EF4-FFF2-40B4-BE49-F238E27FC236}">
                <a16:creationId xmlns:a16="http://schemas.microsoft.com/office/drawing/2014/main" xmlns="" id="{1518F3C9-1C55-4B8F-9CB9-2DA36C72139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530096" y="3821847"/>
            <a:ext cx="1092736" cy="1092736"/>
          </a:xfrm>
          <a:prstGeom prst="rect">
            <a:avLst/>
          </a:prstGeom>
        </p:spPr>
      </p:pic>
      <p:sp>
        <p:nvSpPr>
          <p:cNvPr id="14" name="Diagrama de flujo: terminador 13">
            <a:extLst>
              <a:ext uri="{FF2B5EF4-FFF2-40B4-BE49-F238E27FC236}">
                <a16:creationId xmlns:a16="http://schemas.microsoft.com/office/drawing/2014/main" xmlns="" id="{5D417836-5835-4BA7-B390-3B4EE70629DD}"/>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a16="http://schemas.microsoft.com/office/drawing/2014/main" xmlns="" id="{327F2F1A-723C-49F4-9533-1D74068492D3}"/>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61370" y="6010083"/>
            <a:ext cx="691200" cy="691200"/>
          </a:xfrm>
          <a:prstGeom prst="rect">
            <a:avLst/>
          </a:prstGeom>
        </p:spPr>
      </p:pic>
    </p:spTree>
    <p:extLst>
      <p:ext uri="{BB962C8B-B14F-4D97-AF65-F5344CB8AC3E}">
        <p14:creationId xmlns:p14="http://schemas.microsoft.com/office/powerpoint/2010/main" val="124243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681AFF5C-197D-4170-8653-636B41E29AA3}"/>
              </a:ext>
            </a:extLst>
          </p:cNvPr>
          <p:cNvSpPr>
            <a:spLocks noGrp="1"/>
          </p:cNvSpPr>
          <p:nvPr>
            <p:ph type="body" sz="quarter" idx="15"/>
          </p:nvPr>
        </p:nvSpPr>
        <p:spPr>
          <a:xfrm>
            <a:off x="346075" y="1473200"/>
            <a:ext cx="11566525" cy="934719"/>
          </a:xfrm>
        </p:spPr>
        <p:txBody>
          <a:bodyPr>
            <a:normAutofit/>
          </a:bodyPr>
          <a:lstStyle/>
          <a:p>
            <a:r>
              <a:rPr lang="es-ES" sz="1800" dirty="0"/>
              <a:t>Time Machine</a:t>
            </a:r>
            <a:r>
              <a:rPr lang="es-ES" sz="1800" b="0" dirty="0"/>
              <a:t>: Permite realizar copias de seguridad de todos nuestros archivos de forma automática.</a:t>
            </a:r>
          </a:p>
        </p:txBody>
      </p:sp>
      <p:sp>
        <p:nvSpPr>
          <p:cNvPr id="3" name="Marcador de texto 2">
            <a:extLst>
              <a:ext uri="{FF2B5EF4-FFF2-40B4-BE49-F238E27FC236}">
                <a16:creationId xmlns:a16="http://schemas.microsoft.com/office/drawing/2014/main" xmlns="" id="{F6C785EA-AF06-4F7A-8B47-90630359246A}"/>
              </a:ext>
            </a:extLst>
          </p:cNvPr>
          <p:cNvSpPr>
            <a:spLocks noGrp="1"/>
          </p:cNvSpPr>
          <p:nvPr>
            <p:ph type="body" sz="quarter" idx="13"/>
          </p:nvPr>
        </p:nvSpPr>
        <p:spPr>
          <a:xfrm>
            <a:off x="346075" y="437298"/>
            <a:ext cx="6819223" cy="645748"/>
          </a:xfrm>
        </p:spPr>
        <p:txBody>
          <a:bodyPr>
            <a:normAutofit/>
          </a:bodyPr>
          <a:lstStyle/>
          <a:p>
            <a:r>
              <a:rPr lang="es-ES" sz="2000" dirty="0"/>
              <a:t>5.2 COPIAS DE SEGURIDAD MAC</a:t>
            </a:r>
          </a:p>
          <a:p>
            <a:endParaRPr lang="es-ES" sz="2000" dirty="0"/>
          </a:p>
        </p:txBody>
      </p:sp>
      <p:sp>
        <p:nvSpPr>
          <p:cNvPr id="15" name="Marcador de texto 11">
            <a:extLst>
              <a:ext uri="{FF2B5EF4-FFF2-40B4-BE49-F238E27FC236}">
                <a16:creationId xmlns:a16="http://schemas.microsoft.com/office/drawing/2014/main" xmlns="" id="{9A91A5A3-6426-4ADE-A4ED-D6A9CE62A89F}"/>
              </a:ext>
            </a:extLst>
          </p:cNvPr>
          <p:cNvSpPr txBox="1">
            <a:spLocks/>
          </p:cNvSpPr>
          <p:nvPr/>
        </p:nvSpPr>
        <p:spPr>
          <a:xfrm>
            <a:off x="345441" y="4832854"/>
            <a:ext cx="3554043" cy="1476883"/>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Tx/>
              <a:buBlip>
                <a:blip r:embed="rId3"/>
              </a:buBlip>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s-ES" dirty="0"/>
          </a:p>
        </p:txBody>
      </p:sp>
      <p:pic>
        <p:nvPicPr>
          <p:cNvPr id="4" name="Imagen 3" descr="Captura de pantalla de un celular&#10;&#10;Descripción generada automáticamente">
            <a:extLst>
              <a:ext uri="{FF2B5EF4-FFF2-40B4-BE49-F238E27FC236}">
                <a16:creationId xmlns:a16="http://schemas.microsoft.com/office/drawing/2014/main" xmlns="" id="{AE5387CE-356C-44AD-8D3E-C53EF70B119F}"/>
              </a:ext>
            </a:extLst>
          </p:cNvPr>
          <p:cNvPicPr>
            <a:picLocks noChangeAspect="1"/>
          </p:cNvPicPr>
          <p:nvPr/>
        </p:nvPicPr>
        <p:blipFill>
          <a:blip r:embed="rId4"/>
          <a:stretch>
            <a:fillRect/>
          </a:stretch>
        </p:blipFill>
        <p:spPr>
          <a:xfrm>
            <a:off x="2841082" y="2086346"/>
            <a:ext cx="6509836" cy="3923737"/>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7" name="Diagrama de flujo: terminador 6">
            <a:extLst>
              <a:ext uri="{FF2B5EF4-FFF2-40B4-BE49-F238E27FC236}">
                <a16:creationId xmlns:a16="http://schemas.microsoft.com/office/drawing/2014/main" xmlns="" id="{F9CC4BA2-D467-44C1-8529-4308B2064392}"/>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2D2B505D-7DA8-476F-9A85-428BAA09AB1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3003180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C157DD54-0E7B-4099-B5EF-AA57A386B979}"/>
              </a:ext>
            </a:extLst>
          </p:cNvPr>
          <p:cNvSpPr>
            <a:spLocks noGrp="1"/>
          </p:cNvSpPr>
          <p:nvPr>
            <p:ph type="body" sz="quarter" idx="13"/>
          </p:nvPr>
        </p:nvSpPr>
        <p:spPr>
          <a:xfrm>
            <a:off x="346075" y="437298"/>
            <a:ext cx="6819223" cy="706516"/>
          </a:xfrm>
        </p:spPr>
        <p:txBody>
          <a:bodyPr>
            <a:normAutofit/>
          </a:bodyPr>
          <a:lstStyle/>
          <a:p>
            <a:r>
              <a:rPr lang="es-ES" sz="2000" dirty="0"/>
              <a:t>5.3 COPIAS DE SEGURIDAD</a:t>
            </a:r>
          </a:p>
          <a:p>
            <a:endParaRPr lang="es-ES" sz="2000" dirty="0"/>
          </a:p>
        </p:txBody>
      </p:sp>
      <p:sp>
        <p:nvSpPr>
          <p:cNvPr id="4" name="Diagrama de flujo: terminador 3">
            <a:extLst>
              <a:ext uri="{FF2B5EF4-FFF2-40B4-BE49-F238E27FC236}">
                <a16:creationId xmlns:a16="http://schemas.microsoft.com/office/drawing/2014/main" xmlns="" id="{F99790E4-63E0-4951-87AE-9F9EF8B57C7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áfico 5">
            <a:extLst>
              <a:ext uri="{FF2B5EF4-FFF2-40B4-BE49-F238E27FC236}">
                <a16:creationId xmlns:a16="http://schemas.microsoft.com/office/drawing/2014/main" xmlns="" id="{EED4CEBF-2624-421F-9858-6459A5A1E6A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8B2ECB10-031A-4F71-89E1-B4405DAC90B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 name="Imagen 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23802" y="1349540"/>
            <a:ext cx="8784590" cy="4950319"/>
          </a:xfrm>
          <a:prstGeom prst="rect">
            <a:avLst/>
          </a:prstGeom>
        </p:spPr>
      </p:pic>
    </p:spTree>
    <p:extLst>
      <p:ext uri="{BB962C8B-B14F-4D97-AF65-F5344CB8AC3E}">
        <p14:creationId xmlns:p14="http://schemas.microsoft.com/office/powerpoint/2010/main" val="1106370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5</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7"/>
            <a:ext cx="6819223" cy="681101"/>
          </a:xfrm>
        </p:spPr>
        <p:txBody>
          <a:bodyPr>
            <a:normAutofit/>
          </a:bodyPr>
          <a:lstStyle/>
          <a:p>
            <a:r>
              <a:rPr lang="es-ES" sz="2000" dirty="0"/>
              <a:t>5.4 COPIAS DE SEGURIDAD</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884858"/>
          </a:xfrm>
        </p:spPr>
        <p:txBody>
          <a:bodyPr>
            <a:normAutofit/>
          </a:bodyPr>
          <a:lstStyle/>
          <a:p>
            <a:r>
              <a:rPr lang="es-ES" dirty="0"/>
              <a:t>Tener una copia de seguridad de archivos y aplicaciones instaladas en el ordenador nos protegerá en caso de pérdida, ya sea por un fallo en el sistema, un descuido por nuestra parte o por un ciberataque.  Así que, dediquemos unos minutos a configurar nuestro sistema para que lo realice de manera automática.</a:t>
            </a:r>
          </a:p>
        </p:txBody>
      </p:sp>
      <p:sp>
        <p:nvSpPr>
          <p:cNvPr id="9" name="Diagrama de flujo: terminador 8">
            <a:extLst>
              <a:ext uri="{FF2B5EF4-FFF2-40B4-BE49-F238E27FC236}">
                <a16:creationId xmlns:a16="http://schemas.microsoft.com/office/drawing/2014/main" xmlns="" id="{B4A19A13-09A9-4184-991F-B47955322B4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BCB79E70-B280-481B-8FAD-B908FD56BC6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68A6013C-3883-4FE4-B11C-D8416B5584D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FFAFBFB8-16F1-4D88-9993-6D1A2C7982E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4022BF5D-8CE5-4722-8376-363C434B014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F7D6D3B7-1084-42FC-9927-65AAE7E715DE}"/>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Tree>
    <p:extLst>
      <p:ext uri="{BB962C8B-B14F-4D97-AF65-F5344CB8AC3E}">
        <p14:creationId xmlns:p14="http://schemas.microsoft.com/office/powerpoint/2010/main" val="2643313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57DDEFCF-0194-4FDB-ACE2-552EC65C4E05}"/>
              </a:ext>
            </a:extLst>
          </p:cNvPr>
          <p:cNvSpPr>
            <a:spLocks noGrp="1"/>
          </p:cNvSpPr>
          <p:nvPr>
            <p:ph type="body" sz="quarter" idx="15"/>
          </p:nvPr>
        </p:nvSpPr>
        <p:spPr/>
        <p:txBody>
          <a:bodyPr>
            <a:normAutofit/>
          </a:bodyPr>
          <a:lstStyle/>
          <a:p>
            <a:r>
              <a:rPr lang="es-ES" sz="1800" b="0" dirty="0"/>
              <a:t>Entre las funciones de los ordenadores, se encuentran las </a:t>
            </a:r>
            <a:r>
              <a:rPr lang="es-ES" sz="1800" dirty="0"/>
              <a:t>redes inalámbricas:</a:t>
            </a:r>
          </a:p>
        </p:txBody>
      </p:sp>
      <p:sp>
        <p:nvSpPr>
          <p:cNvPr id="6" name="Marcador de texto 5">
            <a:extLst>
              <a:ext uri="{FF2B5EF4-FFF2-40B4-BE49-F238E27FC236}">
                <a16:creationId xmlns:a16="http://schemas.microsoft.com/office/drawing/2014/main" xmlns="" id="{0734A2F8-0DC2-4951-ADBB-B76C1EE979EB}"/>
              </a:ext>
            </a:extLst>
          </p:cNvPr>
          <p:cNvSpPr>
            <a:spLocks noGrp="1"/>
          </p:cNvSpPr>
          <p:nvPr>
            <p:ph type="body" sz="quarter" idx="16"/>
          </p:nvPr>
        </p:nvSpPr>
        <p:spPr>
          <a:xfrm>
            <a:off x="2374833" y="4412144"/>
            <a:ext cx="3554043" cy="459680"/>
          </a:xfrm>
        </p:spPr>
        <p:txBody>
          <a:bodyPr>
            <a:normAutofit/>
          </a:bodyPr>
          <a:lstStyle/>
          <a:p>
            <a:pPr algn="ctr"/>
            <a:r>
              <a:rPr lang="es-ES" b="1" dirty="0"/>
              <a:t>BLUETOOTH</a:t>
            </a:r>
          </a:p>
        </p:txBody>
      </p:sp>
      <p:sp>
        <p:nvSpPr>
          <p:cNvPr id="8" name="Marcador de texto 7">
            <a:extLst>
              <a:ext uri="{FF2B5EF4-FFF2-40B4-BE49-F238E27FC236}">
                <a16:creationId xmlns:a16="http://schemas.microsoft.com/office/drawing/2014/main" xmlns="" id="{B87F3C75-F18C-4138-9BAD-42CFAA8E6BB4}"/>
              </a:ext>
            </a:extLst>
          </p:cNvPr>
          <p:cNvSpPr>
            <a:spLocks noGrp="1"/>
          </p:cNvSpPr>
          <p:nvPr>
            <p:ph type="body" sz="quarter" idx="18"/>
          </p:nvPr>
        </p:nvSpPr>
        <p:spPr>
          <a:xfrm>
            <a:off x="6380162" y="4412144"/>
            <a:ext cx="3554043" cy="459680"/>
          </a:xfrm>
        </p:spPr>
        <p:txBody>
          <a:bodyPr>
            <a:normAutofit/>
          </a:bodyPr>
          <a:lstStyle/>
          <a:p>
            <a:pPr algn="ctr"/>
            <a:r>
              <a:rPr lang="es-ES" b="1" dirty="0"/>
              <a:t>WIFI</a:t>
            </a:r>
          </a:p>
        </p:txBody>
      </p:sp>
      <p:sp>
        <p:nvSpPr>
          <p:cNvPr id="3" name="Marcador de texto 2">
            <a:extLst>
              <a:ext uri="{FF2B5EF4-FFF2-40B4-BE49-F238E27FC236}">
                <a16:creationId xmlns:a16="http://schemas.microsoft.com/office/drawing/2014/main" xmlns="" id="{7A1D00A2-034F-4FFE-8070-907209D6910C}"/>
              </a:ext>
            </a:extLst>
          </p:cNvPr>
          <p:cNvSpPr>
            <a:spLocks noGrp="1"/>
          </p:cNvSpPr>
          <p:nvPr>
            <p:ph type="body" sz="quarter" idx="13"/>
          </p:nvPr>
        </p:nvSpPr>
        <p:spPr>
          <a:xfrm>
            <a:off x="346075" y="437297"/>
            <a:ext cx="6819223" cy="701691"/>
          </a:xfrm>
        </p:spPr>
        <p:txBody>
          <a:bodyPr>
            <a:normAutofit/>
          </a:bodyPr>
          <a:lstStyle/>
          <a:p>
            <a:r>
              <a:rPr lang="es-ES" sz="2000" dirty="0"/>
              <a:t>6. REDES INALÁMBRICAS EN EL ORDENADOR</a:t>
            </a:r>
          </a:p>
        </p:txBody>
      </p:sp>
      <p:pic>
        <p:nvPicPr>
          <p:cNvPr id="19" name="Gráfico 18" descr="Inalámbrico">
            <a:extLst>
              <a:ext uri="{FF2B5EF4-FFF2-40B4-BE49-F238E27FC236}">
                <a16:creationId xmlns:a16="http://schemas.microsoft.com/office/drawing/2014/main" xmlns="" id="{F61F02BC-6BDA-450B-86DF-753245FCCA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7165298" y="2401034"/>
            <a:ext cx="1809248" cy="1809248"/>
          </a:xfrm>
          <a:prstGeom prst="rect">
            <a:avLst/>
          </a:prstGeom>
        </p:spPr>
      </p:pic>
      <p:pic>
        <p:nvPicPr>
          <p:cNvPr id="23" name="Gráfico 22" descr="Bluetooth">
            <a:extLst>
              <a:ext uri="{FF2B5EF4-FFF2-40B4-BE49-F238E27FC236}">
                <a16:creationId xmlns:a16="http://schemas.microsoft.com/office/drawing/2014/main" xmlns="" id="{5C54C03B-30E6-421C-8BC5-11BB95F7326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275084" y="2401035"/>
            <a:ext cx="1809248" cy="1809248"/>
          </a:xfrm>
          <a:prstGeom prst="rect">
            <a:avLst/>
          </a:prstGeom>
        </p:spPr>
      </p:pic>
      <p:sp>
        <p:nvSpPr>
          <p:cNvPr id="11" name="Diagrama de flujo: terminador 10">
            <a:extLst>
              <a:ext uri="{FF2B5EF4-FFF2-40B4-BE49-F238E27FC236}">
                <a16:creationId xmlns:a16="http://schemas.microsoft.com/office/drawing/2014/main" xmlns="" id="{BC02AD54-F315-4172-8A5F-A116AC4F7DB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a16="http://schemas.microsoft.com/office/drawing/2014/main" xmlns="" id="{297C74C1-899D-480C-B50E-1A394464495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161370" y="6010083"/>
            <a:ext cx="691200" cy="691200"/>
          </a:xfrm>
          <a:prstGeom prst="rect">
            <a:avLst/>
          </a:prstGeom>
        </p:spPr>
      </p:pic>
      <p:pic>
        <p:nvPicPr>
          <p:cNvPr id="13" name="Gráfico 12">
            <a:extLst>
              <a:ext uri="{FF2B5EF4-FFF2-40B4-BE49-F238E27FC236}">
                <a16:creationId xmlns:a16="http://schemas.microsoft.com/office/drawing/2014/main" xmlns="" id="{F88EB826-7FC8-4D3B-90AF-3063F182B174}"/>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431418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xmlns="" id="{15211DF0-8B2E-4008-AFD2-EC558CA11DF2}"/>
              </a:ext>
            </a:extLst>
          </p:cNvPr>
          <p:cNvSpPr>
            <a:spLocks noGrp="1"/>
          </p:cNvSpPr>
          <p:nvPr>
            <p:ph type="body" sz="quarter" idx="16"/>
          </p:nvPr>
        </p:nvSpPr>
        <p:spPr>
          <a:xfrm>
            <a:off x="346075" y="1594246"/>
            <a:ext cx="5294871" cy="3892154"/>
          </a:xfrm>
        </p:spPr>
        <p:txBody>
          <a:bodyPr>
            <a:normAutofit lnSpcReduction="10000"/>
          </a:bodyPr>
          <a:lstStyle/>
          <a:p>
            <a:pPr>
              <a:buClr>
                <a:srgbClr val="CD2D37"/>
              </a:buClr>
            </a:pPr>
            <a:r>
              <a:rPr lang="es-ES" dirty="0"/>
              <a:t>En </a:t>
            </a:r>
            <a:r>
              <a:rPr lang="es-ES" b="1" dirty="0">
                <a:hlinkClick r:id="rId3"/>
              </a:rPr>
              <a:t>Windows</a:t>
            </a:r>
            <a:r>
              <a:rPr lang="es-ES" dirty="0"/>
              <a:t>: viene integrado o puede agregarse mediante un puerto USB.</a:t>
            </a:r>
          </a:p>
          <a:p>
            <a:pPr marL="285750" indent="-285750">
              <a:buClr>
                <a:srgbClr val="CD2D37"/>
              </a:buClr>
              <a:buFont typeface="Wingdings" panose="05000000000000000000" pitchFamily="2" charset="2"/>
              <a:buChar char="v"/>
            </a:pPr>
            <a:r>
              <a:rPr lang="es-ES" dirty="0"/>
              <a:t>Para activarlo, iremos al menú </a:t>
            </a:r>
            <a:r>
              <a:rPr lang="es-ES" b="1" dirty="0"/>
              <a:t>Configuración &gt; Redes e Internet &gt; Wifi</a:t>
            </a:r>
            <a:r>
              <a:rPr lang="es-ES" dirty="0"/>
              <a:t>.</a:t>
            </a:r>
          </a:p>
          <a:p>
            <a:pPr marL="285750" indent="-285750">
              <a:buClr>
                <a:srgbClr val="CD2D37"/>
              </a:buClr>
              <a:buFont typeface="Wingdings" panose="05000000000000000000" pitchFamily="2" charset="2"/>
              <a:buChar char="v"/>
            </a:pPr>
            <a:endParaRPr lang="es-ES" dirty="0"/>
          </a:p>
          <a:p>
            <a:pPr>
              <a:buClr>
                <a:srgbClr val="CD2D37"/>
              </a:buClr>
            </a:pPr>
            <a:r>
              <a:rPr lang="es-ES" dirty="0"/>
              <a:t>En </a:t>
            </a:r>
            <a:r>
              <a:rPr lang="es-ES" b="1" dirty="0" err="1" smtClean="0">
                <a:hlinkClick r:id="rId4"/>
              </a:rPr>
              <a:t>macOS</a:t>
            </a:r>
            <a:r>
              <a:rPr lang="es-ES" dirty="0" smtClean="0"/>
              <a:t>: </a:t>
            </a:r>
            <a:r>
              <a:rPr lang="es-ES" dirty="0"/>
              <a:t>podemos activarlo desde el icono en la barra superior izquierda. Para compartir datos de Internet:</a:t>
            </a:r>
          </a:p>
          <a:p>
            <a:pPr marL="285750" indent="-285750">
              <a:buClr>
                <a:srgbClr val="CD2D37"/>
              </a:buClr>
              <a:buFont typeface="Wingdings" panose="05000000000000000000" pitchFamily="2" charset="2"/>
              <a:buChar char="v"/>
            </a:pPr>
            <a:r>
              <a:rPr lang="es-ES" dirty="0"/>
              <a:t>Iremos al </a:t>
            </a:r>
            <a:r>
              <a:rPr lang="es-ES" b="1" dirty="0"/>
              <a:t>icono Wifi </a:t>
            </a:r>
            <a:r>
              <a:rPr lang="es-ES" dirty="0"/>
              <a:t>para activarlo y seleccionar la red.</a:t>
            </a:r>
          </a:p>
          <a:p>
            <a:pPr marL="285750" indent="-285750">
              <a:buClr>
                <a:srgbClr val="CD2D37"/>
              </a:buClr>
              <a:buFont typeface="Wingdings" panose="05000000000000000000" pitchFamily="2" charset="2"/>
              <a:buChar char="v"/>
            </a:pPr>
            <a:r>
              <a:rPr lang="es-ES" dirty="0"/>
              <a:t>Si está oculta, clic en </a:t>
            </a:r>
            <a:r>
              <a:rPr lang="es-ES" b="1" dirty="0"/>
              <a:t>Acceder a otra red </a:t>
            </a:r>
            <a:r>
              <a:rPr lang="es-ES" dirty="0"/>
              <a:t>para ingresar la red.</a:t>
            </a:r>
          </a:p>
          <a:p>
            <a:pPr marL="285750" indent="-285750">
              <a:buClr>
                <a:srgbClr val="CD2D37"/>
              </a:buClr>
              <a:buFont typeface="Wingdings" panose="05000000000000000000" pitchFamily="2" charset="2"/>
              <a:buChar char="v"/>
            </a:pPr>
            <a:r>
              <a:rPr lang="es-ES" dirty="0"/>
              <a:t>Finalmente, seleccionaremos </a:t>
            </a:r>
            <a:r>
              <a:rPr lang="es-ES" b="1" dirty="0"/>
              <a:t>Recordar esta red</a:t>
            </a:r>
            <a:r>
              <a:rPr lang="es-ES" dirty="0"/>
              <a:t>.</a:t>
            </a:r>
          </a:p>
        </p:txBody>
      </p:sp>
      <p:sp>
        <p:nvSpPr>
          <p:cNvPr id="10" name="Marcador de texto 9">
            <a:extLst>
              <a:ext uri="{FF2B5EF4-FFF2-40B4-BE49-F238E27FC236}">
                <a16:creationId xmlns:a16="http://schemas.microsoft.com/office/drawing/2014/main" xmlns="" id="{95B61998-0D57-4481-A294-98CBD58DCA0F}"/>
              </a:ext>
            </a:extLst>
          </p:cNvPr>
          <p:cNvSpPr>
            <a:spLocks noGrp="1"/>
          </p:cNvSpPr>
          <p:nvPr>
            <p:ph type="body" sz="quarter" idx="13"/>
          </p:nvPr>
        </p:nvSpPr>
        <p:spPr>
          <a:xfrm>
            <a:off x="346075" y="437297"/>
            <a:ext cx="6819223" cy="726665"/>
          </a:xfrm>
        </p:spPr>
        <p:txBody>
          <a:bodyPr>
            <a:normAutofit/>
          </a:bodyPr>
          <a:lstStyle/>
          <a:p>
            <a:r>
              <a:rPr lang="es-ES" sz="2000" dirty="0" smtClean="0"/>
              <a:t>6.1 </a:t>
            </a:r>
            <a:r>
              <a:rPr lang="es-ES" sz="2000" dirty="0"/>
              <a:t>REDES INALÁMBRICAS EN EL ORDENADOR: WIFI</a:t>
            </a:r>
          </a:p>
        </p:txBody>
      </p:sp>
      <p:pic>
        <p:nvPicPr>
          <p:cNvPr id="3" name="Imagen 2" descr="Imagen que contiene dibujo, cuarto, camiseta, sombrero&#10;&#10;Descripción generada automáticamente">
            <a:extLst>
              <a:ext uri="{FF2B5EF4-FFF2-40B4-BE49-F238E27FC236}">
                <a16:creationId xmlns:a16="http://schemas.microsoft.com/office/drawing/2014/main" xmlns="" id="{AB5B1BDC-F314-41DB-807B-4871E55CE50B}"/>
              </a:ext>
            </a:extLst>
          </p:cNvPr>
          <p:cNvPicPr>
            <a:picLocks noChangeAspect="1"/>
          </p:cNvPicPr>
          <p:nvPr/>
        </p:nvPicPr>
        <p:blipFill>
          <a:blip r:embed="rId5"/>
          <a:stretch>
            <a:fillRect/>
          </a:stretch>
        </p:blipFill>
        <p:spPr>
          <a:xfrm>
            <a:off x="7165298" y="1730084"/>
            <a:ext cx="3536116" cy="3397832"/>
          </a:xfrm>
          <a:prstGeom prst="rect">
            <a:avLst/>
          </a:prstGeom>
        </p:spPr>
      </p:pic>
      <p:sp>
        <p:nvSpPr>
          <p:cNvPr id="5" name="Diagrama de flujo: terminador 4">
            <a:extLst>
              <a:ext uri="{FF2B5EF4-FFF2-40B4-BE49-F238E27FC236}">
                <a16:creationId xmlns:a16="http://schemas.microsoft.com/office/drawing/2014/main" xmlns="" id="{D8A6B643-1A6C-44A3-962F-7C19C3ED3C1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áfico 5">
            <a:extLst>
              <a:ext uri="{FF2B5EF4-FFF2-40B4-BE49-F238E27FC236}">
                <a16:creationId xmlns:a16="http://schemas.microsoft.com/office/drawing/2014/main" xmlns="" id="{949B83ED-2997-4047-868D-69348932287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9099A097-0F05-4DA4-9A63-370C9358AF28}"/>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3237434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xmlns="" id="{74DDC5F9-B550-4F9F-BBD8-67E344974572}"/>
              </a:ext>
            </a:extLst>
          </p:cNvPr>
          <p:cNvSpPr>
            <a:spLocks noGrp="1"/>
          </p:cNvSpPr>
          <p:nvPr>
            <p:ph type="body" sz="quarter" idx="16"/>
          </p:nvPr>
        </p:nvSpPr>
        <p:spPr>
          <a:xfrm>
            <a:off x="346075" y="2197099"/>
            <a:ext cx="5294871" cy="2310733"/>
          </a:xfrm>
        </p:spPr>
        <p:txBody>
          <a:bodyPr/>
          <a:lstStyle/>
          <a:p>
            <a:r>
              <a:rPr lang="es-ES" dirty="0"/>
              <a:t>Nuestros dispositivos son una parte fundamental hoy en día. </a:t>
            </a:r>
          </a:p>
          <a:p>
            <a:r>
              <a:rPr lang="es-ES" dirty="0"/>
              <a:t>Por ello es tan importante que </a:t>
            </a:r>
            <a:r>
              <a:rPr lang="es-ES" b="1" dirty="0"/>
              <a:t>conozcamos algunas de sus funciones de seguridad básicas, así como las tareas de mantenimiento o configuraciones de seguridad que podemos llevar a cabo junto a los procesos automáticos que la mejoran</a:t>
            </a:r>
            <a:r>
              <a:rPr lang="es-ES" dirty="0"/>
              <a:t>.</a:t>
            </a:r>
          </a:p>
        </p:txBody>
      </p:sp>
      <p:pic>
        <p:nvPicPr>
          <p:cNvPr id="14" name="Marcador de posición de imagen 13">
            <a:extLst>
              <a:ext uri="{FF2B5EF4-FFF2-40B4-BE49-F238E27FC236}">
                <a16:creationId xmlns:a16="http://schemas.microsoft.com/office/drawing/2014/main" xmlns="" id="{975B5098-691C-469F-A391-556B4D1B5719}"/>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a:stretch/>
        </p:blipFill>
        <p:spPr>
          <a:xfrm>
            <a:off x="6076187" y="1250004"/>
            <a:ext cx="5607163" cy="4357992"/>
          </a:xfrm>
        </p:spPr>
      </p:pic>
      <p:sp>
        <p:nvSpPr>
          <p:cNvPr id="9" name="Marcador de texto 8">
            <a:extLst>
              <a:ext uri="{FF2B5EF4-FFF2-40B4-BE49-F238E27FC236}">
                <a16:creationId xmlns:a16="http://schemas.microsoft.com/office/drawing/2014/main" xmlns="" id="{D78E73D6-37AF-491F-AA58-83651EAA20DB}"/>
              </a:ext>
            </a:extLst>
          </p:cNvPr>
          <p:cNvSpPr>
            <a:spLocks noGrp="1"/>
          </p:cNvSpPr>
          <p:nvPr>
            <p:ph type="body" sz="quarter" idx="13"/>
          </p:nvPr>
        </p:nvSpPr>
        <p:spPr/>
        <p:txBody>
          <a:bodyPr>
            <a:normAutofit/>
          </a:bodyPr>
          <a:lstStyle/>
          <a:p>
            <a:r>
              <a:rPr lang="es-ES" sz="2000" dirty="0"/>
              <a:t>INTRODUCCIÓN</a:t>
            </a:r>
          </a:p>
        </p:txBody>
      </p:sp>
      <p:pic>
        <p:nvPicPr>
          <p:cNvPr id="19" name="Gráfico 18">
            <a:extLst>
              <a:ext uri="{FF2B5EF4-FFF2-40B4-BE49-F238E27FC236}">
                <a16:creationId xmlns:a16="http://schemas.microsoft.com/office/drawing/2014/main" xmlns="" id="{5FF15E33-F976-45E7-B4A6-C47B29267A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6831785" y="1516699"/>
            <a:ext cx="1360800" cy="1360800"/>
          </a:xfrm>
          <a:prstGeom prst="rect">
            <a:avLst/>
          </a:prstGeom>
        </p:spPr>
      </p:pic>
      <p:pic>
        <p:nvPicPr>
          <p:cNvPr id="20" name="Gráfico 19">
            <a:extLst>
              <a:ext uri="{FF2B5EF4-FFF2-40B4-BE49-F238E27FC236}">
                <a16:creationId xmlns:a16="http://schemas.microsoft.com/office/drawing/2014/main" xmlns="" id="{3A038967-C231-4E42-A599-10F91B0E2C5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968123" y="2837227"/>
            <a:ext cx="1877802" cy="1877802"/>
          </a:xfrm>
          <a:prstGeom prst="rect">
            <a:avLst/>
          </a:prstGeom>
        </p:spPr>
      </p:pic>
      <p:pic>
        <p:nvPicPr>
          <p:cNvPr id="21" name="Gráfico 20">
            <a:extLst>
              <a:ext uri="{FF2B5EF4-FFF2-40B4-BE49-F238E27FC236}">
                <a16:creationId xmlns:a16="http://schemas.microsoft.com/office/drawing/2014/main" xmlns="" id="{403D4ED4-2E91-4B5A-8A89-E606B9DB29A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9042343" y="1751110"/>
            <a:ext cx="891977" cy="891977"/>
          </a:xfrm>
          <a:prstGeom prst="rect">
            <a:avLst/>
          </a:prstGeom>
        </p:spPr>
      </p:pic>
      <p:pic>
        <p:nvPicPr>
          <p:cNvPr id="23" name="Gráfico 22" descr="Llave inglesa">
            <a:extLst>
              <a:ext uri="{FF2B5EF4-FFF2-40B4-BE49-F238E27FC236}">
                <a16:creationId xmlns:a16="http://schemas.microsoft.com/office/drawing/2014/main" xmlns="" id="{001EC182-4A3E-4043-8288-FF69624E00D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6212519" y="3760938"/>
            <a:ext cx="1578894" cy="1578894"/>
          </a:xfrm>
          <a:prstGeom prst="rect">
            <a:avLst/>
          </a:prstGeom>
        </p:spPr>
      </p:pic>
      <p:sp>
        <p:nvSpPr>
          <p:cNvPr id="10" name="Diagrama de flujo: terminador 9">
            <a:extLst>
              <a:ext uri="{FF2B5EF4-FFF2-40B4-BE49-F238E27FC236}">
                <a16:creationId xmlns:a16="http://schemas.microsoft.com/office/drawing/2014/main" xmlns="" id="{3A3A8509-F4AE-43C2-9E9C-F7792A0AA18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2" name="Gráfico 11">
            <a:extLst>
              <a:ext uri="{FF2B5EF4-FFF2-40B4-BE49-F238E27FC236}">
                <a16:creationId xmlns:a16="http://schemas.microsoft.com/office/drawing/2014/main" xmlns="" id="{7935BE6D-6F22-42A8-AECD-025778797A06}"/>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161370" y="6010083"/>
            <a:ext cx="691200" cy="691200"/>
          </a:xfrm>
          <a:prstGeom prst="rect">
            <a:avLst/>
          </a:prstGeom>
        </p:spPr>
      </p:pic>
      <p:pic>
        <p:nvPicPr>
          <p:cNvPr id="13" name="Gráfico 12">
            <a:extLst>
              <a:ext uri="{FF2B5EF4-FFF2-40B4-BE49-F238E27FC236}">
                <a16:creationId xmlns:a16="http://schemas.microsoft.com/office/drawing/2014/main" xmlns="" id="{B4B2C1CB-93F6-4738-8812-842221BDB13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424809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6EB153A7-621A-4AFD-A23B-D8D72009B435}"/>
              </a:ext>
            </a:extLst>
          </p:cNvPr>
          <p:cNvSpPr>
            <a:spLocks noGrp="1"/>
          </p:cNvSpPr>
          <p:nvPr>
            <p:ph type="body" sz="quarter" idx="15"/>
          </p:nvPr>
        </p:nvSpPr>
        <p:spPr>
          <a:xfrm>
            <a:off x="346075" y="1473201"/>
            <a:ext cx="11566525" cy="723898"/>
          </a:xfrm>
        </p:spPr>
        <p:txBody>
          <a:bodyPr>
            <a:normAutofit/>
          </a:bodyPr>
          <a:lstStyle/>
          <a:p>
            <a:r>
              <a:rPr lang="es-ES" sz="1800" b="0" dirty="0"/>
              <a:t>El mayor </a:t>
            </a:r>
            <a:r>
              <a:rPr lang="es-ES" sz="1800" dirty="0"/>
              <a:t>riesgo </a:t>
            </a:r>
            <a:r>
              <a:rPr lang="es-ES" sz="1800" b="0" dirty="0"/>
              <a:t>de las conexiones Wifi son aquellos relacionados con las </a:t>
            </a:r>
            <a:r>
              <a:rPr lang="es-ES" sz="1800" dirty="0"/>
              <a:t>redes públicas:</a:t>
            </a:r>
          </a:p>
        </p:txBody>
      </p:sp>
      <p:sp>
        <p:nvSpPr>
          <p:cNvPr id="5" name="Marcador de texto 4">
            <a:extLst>
              <a:ext uri="{FF2B5EF4-FFF2-40B4-BE49-F238E27FC236}">
                <a16:creationId xmlns:a16="http://schemas.microsoft.com/office/drawing/2014/main" xmlns="" id="{B6ADD57C-0722-4405-9195-AF39878FE90D}"/>
              </a:ext>
            </a:extLst>
          </p:cNvPr>
          <p:cNvSpPr>
            <a:spLocks noGrp="1"/>
          </p:cNvSpPr>
          <p:nvPr>
            <p:ph type="body" sz="quarter" idx="16"/>
          </p:nvPr>
        </p:nvSpPr>
        <p:spPr>
          <a:xfrm>
            <a:off x="2719725" y="4948241"/>
            <a:ext cx="6819223" cy="968442"/>
          </a:xfrm>
        </p:spPr>
        <p:txBody>
          <a:bodyPr>
            <a:normAutofit/>
          </a:bodyPr>
          <a:lstStyle/>
          <a:p>
            <a:r>
              <a:rPr lang="es-ES" dirty="0"/>
              <a:t>Nuestro consejo es que </a:t>
            </a:r>
            <a:r>
              <a:rPr lang="es-ES" b="1" dirty="0"/>
              <a:t>no os conectéis a redes públicas, a no ser que sea imprescindible y, a poder ser, siempre con una VPN</a:t>
            </a:r>
            <a:r>
              <a:rPr lang="es-ES" dirty="0"/>
              <a:t>.</a:t>
            </a:r>
          </a:p>
        </p:txBody>
      </p:sp>
      <p:sp>
        <p:nvSpPr>
          <p:cNvPr id="10" name="Marcador de texto 9">
            <a:extLst>
              <a:ext uri="{FF2B5EF4-FFF2-40B4-BE49-F238E27FC236}">
                <a16:creationId xmlns:a16="http://schemas.microsoft.com/office/drawing/2014/main" xmlns="" id="{95B61998-0D57-4481-A294-98CBD58DCA0F}"/>
              </a:ext>
            </a:extLst>
          </p:cNvPr>
          <p:cNvSpPr>
            <a:spLocks noGrp="1"/>
          </p:cNvSpPr>
          <p:nvPr>
            <p:ph type="body" sz="quarter" idx="13"/>
          </p:nvPr>
        </p:nvSpPr>
        <p:spPr>
          <a:xfrm>
            <a:off x="346075" y="437298"/>
            <a:ext cx="6819223" cy="723898"/>
          </a:xfrm>
        </p:spPr>
        <p:txBody>
          <a:bodyPr>
            <a:normAutofit/>
          </a:bodyPr>
          <a:lstStyle/>
          <a:p>
            <a:r>
              <a:rPr lang="es-ES" sz="2000" dirty="0" smtClean="0"/>
              <a:t>6.1 </a:t>
            </a:r>
            <a:r>
              <a:rPr lang="es-ES" sz="2000" dirty="0"/>
              <a:t>REDES INALÁMBRICAS EN EL ORDENADOR: WIFI</a:t>
            </a:r>
          </a:p>
        </p:txBody>
      </p:sp>
      <p:pic>
        <p:nvPicPr>
          <p:cNvPr id="8" name="Imagen 7" descr="Imagen que contiene lego, tabla, cuarto, sostener&#10;&#10;Descripción generada automáticamente">
            <a:extLst>
              <a:ext uri="{FF2B5EF4-FFF2-40B4-BE49-F238E27FC236}">
                <a16:creationId xmlns:a16="http://schemas.microsoft.com/office/drawing/2014/main" xmlns="" id="{94C43D47-6BC6-4FE3-896A-6050B8D52E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4800" y="1915705"/>
            <a:ext cx="3962400" cy="3026590"/>
          </a:xfrm>
          <a:prstGeom prst="rect">
            <a:avLst/>
          </a:prstGeom>
        </p:spPr>
      </p:pic>
      <p:sp>
        <p:nvSpPr>
          <p:cNvPr id="6" name="Diagrama de flujo: terminador 5">
            <a:extLst>
              <a:ext uri="{FF2B5EF4-FFF2-40B4-BE49-F238E27FC236}">
                <a16:creationId xmlns:a16="http://schemas.microsoft.com/office/drawing/2014/main" xmlns="" id="{26530E1B-E15E-4979-B32A-35FF5F943C6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287536BC-4BF0-4ECC-B187-478F9608FC6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2D74DA0A-99D3-4A9A-9F19-227AA307F1B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654875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xmlns="" id="{15211DF0-8B2E-4008-AFD2-EC558CA11DF2}"/>
              </a:ext>
            </a:extLst>
          </p:cNvPr>
          <p:cNvSpPr>
            <a:spLocks noGrp="1"/>
          </p:cNvSpPr>
          <p:nvPr>
            <p:ph type="body" sz="quarter" idx="16"/>
          </p:nvPr>
        </p:nvSpPr>
        <p:spPr>
          <a:xfrm>
            <a:off x="346075" y="1622788"/>
            <a:ext cx="5294871" cy="4293895"/>
          </a:xfrm>
        </p:spPr>
        <p:txBody>
          <a:bodyPr>
            <a:normAutofit/>
          </a:bodyPr>
          <a:lstStyle/>
          <a:p>
            <a:r>
              <a:rPr lang="es-ES" dirty="0"/>
              <a:t>En </a:t>
            </a:r>
            <a:r>
              <a:rPr lang="es-ES" b="1" dirty="0">
                <a:hlinkClick r:id="rId3"/>
              </a:rPr>
              <a:t>Windows</a:t>
            </a:r>
            <a:r>
              <a:rPr lang="es-ES" dirty="0"/>
              <a:t>: viene integrado o puede agregarse mediante un puerto USB.</a:t>
            </a:r>
          </a:p>
          <a:p>
            <a:r>
              <a:rPr lang="es-ES" dirty="0"/>
              <a:t>Para activarlo, iremos al menú </a:t>
            </a:r>
            <a:r>
              <a:rPr lang="es-ES" b="1" dirty="0"/>
              <a:t>Configuración &gt; Dispositivo</a:t>
            </a:r>
            <a:r>
              <a:rPr lang="es-ES" dirty="0"/>
              <a:t>.</a:t>
            </a:r>
          </a:p>
          <a:p>
            <a:pPr marL="285750" indent="-285750">
              <a:buFont typeface="Arial" panose="020B0604020202020204" pitchFamily="34" charset="0"/>
              <a:buChar char="•"/>
            </a:pPr>
            <a:endParaRPr lang="es-ES" dirty="0"/>
          </a:p>
          <a:p>
            <a:r>
              <a:rPr lang="es-ES" dirty="0"/>
              <a:t>En </a:t>
            </a:r>
            <a:r>
              <a:rPr lang="es-ES" b="1" dirty="0" err="1" smtClean="0">
                <a:hlinkClick r:id="rId4"/>
              </a:rPr>
              <a:t>macOS</a:t>
            </a:r>
            <a:r>
              <a:rPr lang="es-ES" dirty="0" smtClean="0"/>
              <a:t>: </a:t>
            </a:r>
            <a:r>
              <a:rPr lang="es-ES" dirty="0"/>
              <a:t>ofrece muchas ventajas:</a:t>
            </a:r>
          </a:p>
          <a:p>
            <a:pPr marL="285750" indent="-285750">
              <a:buClr>
                <a:srgbClr val="CD2D37"/>
              </a:buClr>
              <a:buFont typeface="Wingdings" panose="05000000000000000000" pitchFamily="2" charset="2"/>
              <a:buChar char="v"/>
            </a:pPr>
            <a:r>
              <a:rPr lang="es-ES" dirty="0"/>
              <a:t>Recibir o compartir conexión a Internet.</a:t>
            </a:r>
          </a:p>
          <a:p>
            <a:pPr marL="285750" indent="-285750">
              <a:buClr>
                <a:srgbClr val="CD2D37"/>
              </a:buClr>
              <a:buFont typeface="Wingdings" panose="05000000000000000000" pitchFamily="2" charset="2"/>
              <a:buChar char="v"/>
            </a:pPr>
            <a:r>
              <a:rPr lang="es-ES" dirty="0"/>
              <a:t>Explorar carpetas públicas.</a:t>
            </a:r>
          </a:p>
          <a:p>
            <a:pPr marL="285750" indent="-285750">
              <a:buClr>
                <a:srgbClr val="CD2D37"/>
              </a:buClr>
              <a:buFont typeface="Wingdings" panose="05000000000000000000" pitchFamily="2" charset="2"/>
              <a:buChar char="v"/>
            </a:pPr>
            <a:r>
              <a:rPr lang="es-ES" dirty="0"/>
              <a:t>Enviar y recibir archivos.</a:t>
            </a:r>
          </a:p>
          <a:p>
            <a:pPr>
              <a:buClr>
                <a:srgbClr val="CD2D37"/>
              </a:buClr>
            </a:pPr>
            <a:endParaRPr lang="es-ES" dirty="0"/>
          </a:p>
          <a:p>
            <a:r>
              <a:rPr lang="es-ES" dirty="0"/>
              <a:t>Para utilizarlo, iremos al menú </a:t>
            </a:r>
            <a:r>
              <a:rPr lang="es-ES" b="1" dirty="0"/>
              <a:t>Preferencias del sistema &gt; Bluetooth</a:t>
            </a:r>
            <a:r>
              <a:rPr lang="es-ES" dirty="0"/>
              <a:t>.</a:t>
            </a:r>
          </a:p>
        </p:txBody>
      </p:sp>
      <p:sp>
        <p:nvSpPr>
          <p:cNvPr id="10" name="Marcador de texto 9">
            <a:extLst>
              <a:ext uri="{FF2B5EF4-FFF2-40B4-BE49-F238E27FC236}">
                <a16:creationId xmlns:a16="http://schemas.microsoft.com/office/drawing/2014/main" xmlns=""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smtClean="0"/>
              <a:t>6.2 </a:t>
            </a:r>
            <a:r>
              <a:rPr lang="es-ES" sz="2000" dirty="0"/>
              <a:t>REDES INALÁMBRICAS EN EL ORDENADOR: BLUETOOTH</a:t>
            </a:r>
          </a:p>
        </p:txBody>
      </p:sp>
      <p:sp>
        <p:nvSpPr>
          <p:cNvPr id="14" name="Marcador de texto 11">
            <a:extLst>
              <a:ext uri="{FF2B5EF4-FFF2-40B4-BE49-F238E27FC236}">
                <a16:creationId xmlns:a16="http://schemas.microsoft.com/office/drawing/2014/main" xmlns="" id="{253F0DAB-573A-40D0-B2D1-32A12E05FCE4}"/>
              </a:ext>
            </a:extLst>
          </p:cNvPr>
          <p:cNvSpPr txBox="1">
            <a:spLocks/>
          </p:cNvSpPr>
          <p:nvPr/>
        </p:nvSpPr>
        <p:spPr>
          <a:xfrm>
            <a:off x="6302889" y="5028659"/>
            <a:ext cx="5294871" cy="744221"/>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a:t>Una vez hayamos terminado de utilizarlo, </a:t>
            </a:r>
            <a:r>
              <a:rPr lang="es-ES" b="1" dirty="0"/>
              <a:t>desactiva el Bluetooth</a:t>
            </a:r>
            <a:r>
              <a:rPr lang="es-ES" dirty="0"/>
              <a:t>.</a:t>
            </a:r>
          </a:p>
        </p:txBody>
      </p:sp>
      <p:pic>
        <p:nvPicPr>
          <p:cNvPr id="17" name="Imagen 16" descr="Imagen que contiene cuarto&#10;&#10;Descripción generada automáticamente">
            <a:extLst>
              <a:ext uri="{FF2B5EF4-FFF2-40B4-BE49-F238E27FC236}">
                <a16:creationId xmlns:a16="http://schemas.microsoft.com/office/drawing/2014/main" xmlns="" id="{E48B9E48-07E5-4946-A92A-50F268739548}"/>
              </a:ext>
            </a:extLst>
          </p:cNvPr>
          <p:cNvPicPr>
            <a:picLocks noChangeAspect="1"/>
          </p:cNvPicPr>
          <p:nvPr/>
        </p:nvPicPr>
        <p:blipFill>
          <a:blip r:embed="rId5"/>
          <a:stretch>
            <a:fillRect/>
          </a:stretch>
        </p:blipFill>
        <p:spPr>
          <a:xfrm>
            <a:off x="7405770" y="1829341"/>
            <a:ext cx="2987549" cy="2937478"/>
          </a:xfrm>
          <a:prstGeom prst="rect">
            <a:avLst/>
          </a:prstGeom>
        </p:spPr>
      </p:pic>
      <p:sp>
        <p:nvSpPr>
          <p:cNvPr id="8" name="Diagrama de flujo: terminador 7">
            <a:extLst>
              <a:ext uri="{FF2B5EF4-FFF2-40B4-BE49-F238E27FC236}">
                <a16:creationId xmlns:a16="http://schemas.microsoft.com/office/drawing/2014/main" xmlns=""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C8F00CAE-F84E-4491-B474-B4476119CA2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935EE41E-F635-4CAA-875C-FE9ADD67DDD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857163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24F33A2B-17F4-475A-831D-96753C78CCF6}"/>
              </a:ext>
            </a:extLst>
          </p:cNvPr>
          <p:cNvSpPr>
            <a:spLocks noGrp="1"/>
          </p:cNvSpPr>
          <p:nvPr>
            <p:ph type="body" sz="quarter" idx="15"/>
          </p:nvPr>
        </p:nvSpPr>
        <p:spPr>
          <a:xfrm>
            <a:off x="346075" y="1473201"/>
            <a:ext cx="11566525" cy="1043361"/>
          </a:xfrm>
        </p:spPr>
        <p:txBody>
          <a:bodyPr>
            <a:normAutofit/>
          </a:bodyPr>
          <a:lstStyle/>
          <a:p>
            <a:r>
              <a:rPr lang="es-ES" sz="1800" b="0" dirty="0"/>
              <a:t>La </a:t>
            </a:r>
            <a:r>
              <a:rPr lang="es-ES" sz="1800" dirty="0"/>
              <a:t>seguridad de las redes inalámbricas </a:t>
            </a:r>
            <a:r>
              <a:rPr lang="es-ES" sz="1800" b="0" dirty="0"/>
              <a:t>de nuestros dispositivos es fundamental. A continuación, vamos a ver algunas </a:t>
            </a:r>
            <a:r>
              <a:rPr lang="es-ES" sz="1800" dirty="0"/>
              <a:t>medidas de seguridad </a:t>
            </a:r>
            <a:r>
              <a:rPr lang="es-ES" sz="1800" b="0" dirty="0"/>
              <a:t>a implementar en nuestro router:</a:t>
            </a:r>
          </a:p>
        </p:txBody>
      </p:sp>
      <p:sp>
        <p:nvSpPr>
          <p:cNvPr id="5"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5" y="437297"/>
            <a:ext cx="6819223" cy="730543"/>
          </a:xfrm>
        </p:spPr>
        <p:txBody>
          <a:bodyPr>
            <a:normAutofit/>
          </a:bodyPr>
          <a:lstStyle/>
          <a:p>
            <a:r>
              <a:rPr lang="es-ES" sz="2000" dirty="0" smtClean="0"/>
              <a:t>7. </a:t>
            </a:r>
            <a:r>
              <a:rPr lang="es-ES" sz="2000" dirty="0"/>
              <a:t>SEGURIDAD BÁSICA EN REDES</a:t>
            </a:r>
          </a:p>
        </p:txBody>
      </p:sp>
      <p:sp>
        <p:nvSpPr>
          <p:cNvPr id="6" name="Diagrama de flujo: terminador 5">
            <a:extLst>
              <a:ext uri="{FF2B5EF4-FFF2-40B4-BE49-F238E27FC236}">
                <a16:creationId xmlns:a16="http://schemas.microsoft.com/office/drawing/2014/main" xmlns="" id="{CECDD925-515B-4773-BACA-A2F27299F3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DBB1146E-194E-4CA2-8200-CE6BC8CD17B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6EBA7BAD-11FC-418E-A402-F7FCE503551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3" name="Rectángulo 2">
            <a:extLst>
              <a:ext uri="{FF2B5EF4-FFF2-40B4-BE49-F238E27FC236}">
                <a16:creationId xmlns:a16="http://schemas.microsoft.com/office/drawing/2014/main" xmlns="" id="{5AF8DC41-5EEF-498B-A32D-222C6C3BD35F}"/>
              </a:ext>
            </a:extLst>
          </p:cNvPr>
          <p:cNvSpPr/>
          <p:nvPr/>
        </p:nvSpPr>
        <p:spPr>
          <a:xfrm>
            <a:off x="7165298" y="2385456"/>
            <a:ext cx="3740400" cy="1399674"/>
          </a:xfrm>
          <a:prstGeom prst="rect">
            <a:avLst/>
          </a:prstGeom>
          <a:solidFill>
            <a:schemeClr val="bg1"/>
          </a:solidFill>
          <a:ln w="76200">
            <a:solidFill>
              <a:srgbClr val="CD2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Marcador de texto 5">
            <a:extLst>
              <a:ext uri="{FF2B5EF4-FFF2-40B4-BE49-F238E27FC236}">
                <a16:creationId xmlns:a16="http://schemas.microsoft.com/office/drawing/2014/main" xmlns="" id="{B9808F84-C40F-4030-B8A6-8F17285D506A}"/>
              </a:ext>
            </a:extLst>
          </p:cNvPr>
          <p:cNvSpPr>
            <a:spLocks noGrp="1"/>
          </p:cNvSpPr>
          <p:nvPr>
            <p:ph type="body" sz="quarter" idx="16"/>
          </p:nvPr>
        </p:nvSpPr>
        <p:spPr>
          <a:xfrm>
            <a:off x="7165298" y="2906061"/>
            <a:ext cx="3554043" cy="459680"/>
          </a:xfrm>
        </p:spPr>
        <p:txBody>
          <a:bodyPr>
            <a:normAutofit/>
          </a:bodyPr>
          <a:lstStyle/>
          <a:p>
            <a:pPr algn="ctr"/>
            <a:r>
              <a:rPr lang="es-ES" b="1" dirty="0"/>
              <a:t>Modificar el SSID</a:t>
            </a:r>
          </a:p>
        </p:txBody>
      </p:sp>
      <p:sp>
        <p:nvSpPr>
          <p:cNvPr id="11" name="Rectángulo 10">
            <a:extLst>
              <a:ext uri="{FF2B5EF4-FFF2-40B4-BE49-F238E27FC236}">
                <a16:creationId xmlns:a16="http://schemas.microsoft.com/office/drawing/2014/main" xmlns="" id="{B2964068-A492-4751-928A-9F59C354EFE7}"/>
              </a:ext>
            </a:extLst>
          </p:cNvPr>
          <p:cNvSpPr/>
          <p:nvPr/>
        </p:nvSpPr>
        <p:spPr>
          <a:xfrm>
            <a:off x="7172350" y="4174629"/>
            <a:ext cx="3740400" cy="1399674"/>
          </a:xfrm>
          <a:prstGeom prst="rect">
            <a:avLst/>
          </a:prstGeom>
          <a:solidFill>
            <a:schemeClr val="bg1"/>
          </a:solidFill>
          <a:ln w="76200">
            <a:solidFill>
              <a:srgbClr val="CD2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Marcador de texto 5">
            <a:extLst>
              <a:ext uri="{FF2B5EF4-FFF2-40B4-BE49-F238E27FC236}">
                <a16:creationId xmlns:a16="http://schemas.microsoft.com/office/drawing/2014/main" xmlns="" id="{F4282CF7-3853-4CF0-B0E0-4E31A321E6EF}"/>
              </a:ext>
            </a:extLst>
          </p:cNvPr>
          <p:cNvSpPr txBox="1">
            <a:spLocks/>
          </p:cNvSpPr>
          <p:nvPr/>
        </p:nvSpPr>
        <p:spPr>
          <a:xfrm>
            <a:off x="7265529" y="4743360"/>
            <a:ext cx="3554043" cy="459680"/>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Desactivar WPS</a:t>
            </a:r>
          </a:p>
        </p:txBody>
      </p:sp>
      <p:pic>
        <p:nvPicPr>
          <p:cNvPr id="16" name="Imagen 15" descr="Imagen que contiene dibujo, señal&#10;&#10;Descripción generada automáticamente">
            <a:extLst>
              <a:ext uri="{FF2B5EF4-FFF2-40B4-BE49-F238E27FC236}">
                <a16:creationId xmlns:a16="http://schemas.microsoft.com/office/drawing/2014/main" xmlns="" id="{58684426-9380-4566-864F-9AF8AF44D565}"/>
              </a:ext>
            </a:extLst>
          </p:cNvPr>
          <p:cNvPicPr>
            <a:picLocks noChangeAspect="1"/>
          </p:cNvPicPr>
          <p:nvPr/>
        </p:nvPicPr>
        <p:blipFill>
          <a:blip r:embed="rId7"/>
          <a:stretch>
            <a:fillRect/>
          </a:stretch>
        </p:blipFill>
        <p:spPr>
          <a:xfrm>
            <a:off x="2269313" y="2385456"/>
            <a:ext cx="2394496" cy="3243178"/>
          </a:xfrm>
          <a:prstGeom prst="rect">
            <a:avLst/>
          </a:prstGeom>
        </p:spPr>
      </p:pic>
    </p:spTree>
    <p:extLst>
      <p:ext uri="{BB962C8B-B14F-4D97-AF65-F5344CB8AC3E}">
        <p14:creationId xmlns:p14="http://schemas.microsoft.com/office/powerpoint/2010/main" val="4024377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5" y="437297"/>
            <a:ext cx="6819223" cy="730543"/>
          </a:xfrm>
        </p:spPr>
        <p:txBody>
          <a:bodyPr>
            <a:normAutofit/>
          </a:bodyPr>
          <a:lstStyle/>
          <a:p>
            <a:r>
              <a:rPr lang="es-ES" sz="2000" dirty="0" smtClean="0"/>
              <a:t>7. </a:t>
            </a:r>
            <a:r>
              <a:rPr lang="es-ES" sz="2000" dirty="0"/>
              <a:t>SEGURIDAD BÁSICA EN REDES</a:t>
            </a:r>
          </a:p>
        </p:txBody>
      </p:sp>
      <p:sp>
        <p:nvSpPr>
          <p:cNvPr id="6" name="Diagrama de flujo: terminador 5">
            <a:extLst>
              <a:ext uri="{FF2B5EF4-FFF2-40B4-BE49-F238E27FC236}">
                <a16:creationId xmlns:a16="http://schemas.microsoft.com/office/drawing/2014/main" xmlns="" id="{CECDD925-515B-4773-BACA-A2F27299F3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DBB1146E-194E-4CA2-8200-CE6BC8CD17B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6EBA7BAD-11FC-418E-A402-F7FCE503551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4" name="Rectángulo 13">
            <a:extLst>
              <a:ext uri="{FF2B5EF4-FFF2-40B4-BE49-F238E27FC236}">
                <a16:creationId xmlns:a16="http://schemas.microsoft.com/office/drawing/2014/main" xmlns="" id="{A19EBEA7-6AC5-4DBC-AE46-311EA177A12C}"/>
              </a:ext>
            </a:extLst>
          </p:cNvPr>
          <p:cNvSpPr/>
          <p:nvPr/>
        </p:nvSpPr>
        <p:spPr>
          <a:xfrm>
            <a:off x="7165298" y="2385456"/>
            <a:ext cx="3740400" cy="1399674"/>
          </a:xfrm>
          <a:prstGeom prst="rect">
            <a:avLst/>
          </a:prstGeom>
          <a:solidFill>
            <a:schemeClr val="bg1"/>
          </a:solidFill>
          <a:ln w="76200">
            <a:solidFill>
              <a:srgbClr val="CD2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Marcador de texto 5">
            <a:extLst>
              <a:ext uri="{FF2B5EF4-FFF2-40B4-BE49-F238E27FC236}">
                <a16:creationId xmlns:a16="http://schemas.microsoft.com/office/drawing/2014/main" xmlns="" id="{4CAE220C-3DFC-4EF1-B1F1-362EA72A4C5A}"/>
              </a:ext>
            </a:extLst>
          </p:cNvPr>
          <p:cNvSpPr txBox="1">
            <a:spLocks/>
          </p:cNvSpPr>
          <p:nvPr/>
        </p:nvSpPr>
        <p:spPr>
          <a:xfrm>
            <a:off x="7165298" y="2906061"/>
            <a:ext cx="3554043" cy="459680"/>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Contraseñas de acceso y administración</a:t>
            </a:r>
          </a:p>
        </p:txBody>
      </p:sp>
      <p:sp>
        <p:nvSpPr>
          <p:cNvPr id="16" name="Rectángulo 15">
            <a:extLst>
              <a:ext uri="{FF2B5EF4-FFF2-40B4-BE49-F238E27FC236}">
                <a16:creationId xmlns:a16="http://schemas.microsoft.com/office/drawing/2014/main" xmlns="" id="{B18BCA6E-67DF-4710-BFE5-541694768752}"/>
              </a:ext>
            </a:extLst>
          </p:cNvPr>
          <p:cNvSpPr/>
          <p:nvPr/>
        </p:nvSpPr>
        <p:spPr>
          <a:xfrm>
            <a:off x="7172350" y="4174629"/>
            <a:ext cx="3740400" cy="1399674"/>
          </a:xfrm>
          <a:prstGeom prst="rect">
            <a:avLst/>
          </a:prstGeom>
          <a:solidFill>
            <a:schemeClr val="bg1"/>
          </a:solidFill>
          <a:ln w="76200">
            <a:solidFill>
              <a:srgbClr val="CD2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Marcador de texto 5">
            <a:extLst>
              <a:ext uri="{FF2B5EF4-FFF2-40B4-BE49-F238E27FC236}">
                <a16:creationId xmlns:a16="http://schemas.microsoft.com/office/drawing/2014/main" xmlns="" id="{EDE1C387-1873-453F-BF0B-3AECCA3B99B3}"/>
              </a:ext>
            </a:extLst>
          </p:cNvPr>
          <p:cNvSpPr txBox="1">
            <a:spLocks/>
          </p:cNvSpPr>
          <p:nvPr/>
        </p:nvSpPr>
        <p:spPr>
          <a:xfrm>
            <a:off x="7265529" y="4743360"/>
            <a:ext cx="3554043" cy="459680"/>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Deshabilitar conexión remota</a:t>
            </a:r>
          </a:p>
        </p:txBody>
      </p:sp>
      <p:pic>
        <p:nvPicPr>
          <p:cNvPr id="21" name="Imagen 20" descr="Imagen que contiene reloj, dibujo&#10;&#10;Descripción generada automáticamente">
            <a:extLst>
              <a:ext uri="{FF2B5EF4-FFF2-40B4-BE49-F238E27FC236}">
                <a16:creationId xmlns:a16="http://schemas.microsoft.com/office/drawing/2014/main" xmlns="" id="{8F8662AE-3692-4252-97CC-746EA0E9AFBA}"/>
              </a:ext>
            </a:extLst>
          </p:cNvPr>
          <p:cNvPicPr>
            <a:picLocks noChangeAspect="1"/>
          </p:cNvPicPr>
          <p:nvPr/>
        </p:nvPicPr>
        <p:blipFill>
          <a:blip r:embed="rId7"/>
          <a:stretch>
            <a:fillRect/>
          </a:stretch>
        </p:blipFill>
        <p:spPr>
          <a:xfrm>
            <a:off x="1702072" y="2821923"/>
            <a:ext cx="3544108" cy="2407199"/>
          </a:xfrm>
          <a:prstGeom prst="rect">
            <a:avLst/>
          </a:prstGeom>
        </p:spPr>
      </p:pic>
      <p:pic>
        <p:nvPicPr>
          <p:cNvPr id="19" name="Imagen 18">
            <a:extLst>
              <a:ext uri="{FF2B5EF4-FFF2-40B4-BE49-F238E27FC236}">
                <a16:creationId xmlns:a16="http://schemas.microsoft.com/office/drawing/2014/main" xmlns="" id="{0AFC4309-41CA-4112-84D1-5970FD944C7D}"/>
              </a:ext>
            </a:extLst>
          </p:cNvPr>
          <p:cNvPicPr>
            <a:picLocks noChangeAspect="1"/>
          </p:cNvPicPr>
          <p:nvPr/>
        </p:nvPicPr>
        <p:blipFill>
          <a:blip r:embed="rId8"/>
          <a:stretch>
            <a:fillRect/>
          </a:stretch>
        </p:blipFill>
        <p:spPr>
          <a:xfrm>
            <a:off x="2545438" y="3286606"/>
            <a:ext cx="1857375" cy="638175"/>
          </a:xfrm>
          <a:prstGeom prst="rect">
            <a:avLst/>
          </a:prstGeom>
        </p:spPr>
      </p:pic>
    </p:spTree>
    <p:extLst>
      <p:ext uri="{BB962C8B-B14F-4D97-AF65-F5344CB8AC3E}">
        <p14:creationId xmlns:p14="http://schemas.microsoft.com/office/powerpoint/2010/main" val="4138741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5" y="437297"/>
            <a:ext cx="6819223" cy="730543"/>
          </a:xfrm>
        </p:spPr>
        <p:txBody>
          <a:bodyPr>
            <a:normAutofit/>
          </a:bodyPr>
          <a:lstStyle/>
          <a:p>
            <a:r>
              <a:rPr lang="es-ES" sz="2000" dirty="0" smtClean="0"/>
              <a:t>7. </a:t>
            </a:r>
            <a:r>
              <a:rPr lang="es-ES" sz="2000" dirty="0"/>
              <a:t>SEGURIDAD BÁSICA EN REDES</a:t>
            </a:r>
          </a:p>
        </p:txBody>
      </p:sp>
      <p:sp>
        <p:nvSpPr>
          <p:cNvPr id="6" name="Diagrama de flujo: terminador 5">
            <a:extLst>
              <a:ext uri="{FF2B5EF4-FFF2-40B4-BE49-F238E27FC236}">
                <a16:creationId xmlns:a16="http://schemas.microsoft.com/office/drawing/2014/main" xmlns="" id="{CECDD925-515B-4773-BACA-A2F27299F3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DBB1146E-194E-4CA2-8200-CE6BC8CD17B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6EBA7BAD-11FC-418E-A402-F7FCE503551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4" name="Rectángulo 13">
            <a:extLst>
              <a:ext uri="{FF2B5EF4-FFF2-40B4-BE49-F238E27FC236}">
                <a16:creationId xmlns:a16="http://schemas.microsoft.com/office/drawing/2014/main" xmlns="" id="{5D91E696-584B-4239-A101-96508FEA4284}"/>
              </a:ext>
            </a:extLst>
          </p:cNvPr>
          <p:cNvSpPr/>
          <p:nvPr/>
        </p:nvSpPr>
        <p:spPr>
          <a:xfrm>
            <a:off x="7165298" y="2385456"/>
            <a:ext cx="3740400" cy="1399674"/>
          </a:xfrm>
          <a:prstGeom prst="rect">
            <a:avLst/>
          </a:prstGeom>
          <a:solidFill>
            <a:schemeClr val="bg1"/>
          </a:solidFill>
          <a:ln w="76200">
            <a:solidFill>
              <a:srgbClr val="CD2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Marcador de texto 5">
            <a:extLst>
              <a:ext uri="{FF2B5EF4-FFF2-40B4-BE49-F238E27FC236}">
                <a16:creationId xmlns:a16="http://schemas.microsoft.com/office/drawing/2014/main" xmlns="" id="{D5A65FEC-E807-49C9-B4FD-D3DBC3FA5757}"/>
              </a:ext>
            </a:extLst>
          </p:cNvPr>
          <p:cNvSpPr txBox="1">
            <a:spLocks/>
          </p:cNvSpPr>
          <p:nvPr/>
        </p:nvSpPr>
        <p:spPr>
          <a:xfrm>
            <a:off x="7165298" y="2906061"/>
            <a:ext cx="3554043" cy="459680"/>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Cifrado</a:t>
            </a:r>
          </a:p>
        </p:txBody>
      </p:sp>
      <p:sp>
        <p:nvSpPr>
          <p:cNvPr id="16" name="Rectángulo 15">
            <a:extLst>
              <a:ext uri="{FF2B5EF4-FFF2-40B4-BE49-F238E27FC236}">
                <a16:creationId xmlns:a16="http://schemas.microsoft.com/office/drawing/2014/main" xmlns="" id="{DE00A219-18AC-4679-9AE9-EF9731BF8452}"/>
              </a:ext>
            </a:extLst>
          </p:cNvPr>
          <p:cNvSpPr/>
          <p:nvPr/>
        </p:nvSpPr>
        <p:spPr>
          <a:xfrm>
            <a:off x="7172350" y="4174629"/>
            <a:ext cx="3740400" cy="1399674"/>
          </a:xfrm>
          <a:prstGeom prst="rect">
            <a:avLst/>
          </a:prstGeom>
          <a:solidFill>
            <a:schemeClr val="bg1"/>
          </a:solidFill>
          <a:ln w="76200">
            <a:solidFill>
              <a:srgbClr val="CD2D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Marcador de texto 5">
            <a:extLst>
              <a:ext uri="{FF2B5EF4-FFF2-40B4-BE49-F238E27FC236}">
                <a16:creationId xmlns:a16="http://schemas.microsoft.com/office/drawing/2014/main" xmlns="" id="{42938018-2B0C-4888-8DE5-7C985B7F8FD4}"/>
              </a:ext>
            </a:extLst>
          </p:cNvPr>
          <p:cNvSpPr txBox="1">
            <a:spLocks/>
          </p:cNvSpPr>
          <p:nvPr/>
        </p:nvSpPr>
        <p:spPr>
          <a:xfrm>
            <a:off x="7265529" y="4743360"/>
            <a:ext cx="3554043" cy="459680"/>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Limitar conexiones, ancho de banda y tiempo de conexión</a:t>
            </a:r>
          </a:p>
        </p:txBody>
      </p:sp>
      <p:pic>
        <p:nvPicPr>
          <p:cNvPr id="21" name="Imagen 20" descr="Imagen que contiene dibujo, señal&#10;&#10;Descripción generada automáticamente">
            <a:extLst>
              <a:ext uri="{FF2B5EF4-FFF2-40B4-BE49-F238E27FC236}">
                <a16:creationId xmlns:a16="http://schemas.microsoft.com/office/drawing/2014/main" xmlns="" id="{5DD20FD1-D955-4A82-AC7D-B49B0DCB5A0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69313" y="3145279"/>
            <a:ext cx="2394496" cy="1519646"/>
          </a:xfrm>
          <a:prstGeom prst="rect">
            <a:avLst/>
          </a:prstGeom>
        </p:spPr>
      </p:pic>
      <p:pic>
        <p:nvPicPr>
          <p:cNvPr id="22" name="Imagen 21" descr="Imagen que contiene reloj, dibujo&#10;&#10;Descripción generada automáticamente">
            <a:extLst>
              <a:ext uri="{FF2B5EF4-FFF2-40B4-BE49-F238E27FC236}">
                <a16:creationId xmlns:a16="http://schemas.microsoft.com/office/drawing/2014/main" xmlns="" id="{F8745759-F253-4E19-B1E7-4F4C6C06384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85692" y="3616988"/>
            <a:ext cx="2961737" cy="2011646"/>
          </a:xfrm>
          <a:prstGeom prst="rect">
            <a:avLst/>
          </a:prstGeom>
        </p:spPr>
      </p:pic>
      <p:pic>
        <p:nvPicPr>
          <p:cNvPr id="23" name="Gráfico 22" descr="Reloj de arena">
            <a:extLst>
              <a:ext uri="{FF2B5EF4-FFF2-40B4-BE49-F238E27FC236}">
                <a16:creationId xmlns:a16="http://schemas.microsoft.com/office/drawing/2014/main" xmlns="" id="{EC210A33-F223-4A2C-83BC-6ACF1721785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3013118" y="2385456"/>
            <a:ext cx="901155" cy="901155"/>
          </a:xfrm>
          <a:prstGeom prst="rect">
            <a:avLst/>
          </a:prstGeom>
        </p:spPr>
      </p:pic>
    </p:spTree>
    <p:extLst>
      <p:ext uri="{BB962C8B-B14F-4D97-AF65-F5344CB8AC3E}">
        <p14:creationId xmlns:p14="http://schemas.microsoft.com/office/powerpoint/2010/main" val="4042989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24F33A2B-17F4-475A-831D-96753C78CCF6}"/>
              </a:ext>
            </a:extLst>
          </p:cNvPr>
          <p:cNvSpPr>
            <a:spLocks noGrp="1"/>
          </p:cNvSpPr>
          <p:nvPr>
            <p:ph type="body" sz="quarter" idx="15"/>
          </p:nvPr>
        </p:nvSpPr>
        <p:spPr>
          <a:xfrm>
            <a:off x="346075" y="1473200"/>
            <a:ext cx="11566525" cy="1193799"/>
          </a:xfrm>
        </p:spPr>
        <p:txBody>
          <a:bodyPr>
            <a:normAutofit/>
          </a:bodyPr>
          <a:lstStyle/>
          <a:p>
            <a:r>
              <a:rPr lang="es-ES" sz="1800" b="0" dirty="0"/>
              <a:t>Otra buena práctica que podemos seguir es revisar eventualmente los dispositivos que están conectados a nuestra red y realizar un </a:t>
            </a:r>
            <a:r>
              <a:rPr lang="es-ES" sz="1800" dirty="0"/>
              <a:t>filtrado por dirección MAC. </a:t>
            </a:r>
            <a:r>
              <a:rPr lang="es-ES" sz="1800" b="0" dirty="0"/>
              <a:t>Conociéndola, podemos crear una l</a:t>
            </a:r>
            <a:r>
              <a:rPr lang="es-ES" sz="1800" dirty="0"/>
              <a:t>ista blanca </a:t>
            </a:r>
            <a:r>
              <a:rPr lang="es-ES" sz="1800" b="0" dirty="0"/>
              <a:t>de direcciones permitidas</a:t>
            </a:r>
            <a:r>
              <a:rPr lang="es-ES" sz="1800" dirty="0"/>
              <a:t>.</a:t>
            </a:r>
          </a:p>
        </p:txBody>
      </p:sp>
      <p:sp>
        <p:nvSpPr>
          <p:cNvPr id="4" name="Marcador de texto 3">
            <a:extLst>
              <a:ext uri="{FF2B5EF4-FFF2-40B4-BE49-F238E27FC236}">
                <a16:creationId xmlns:a16="http://schemas.microsoft.com/office/drawing/2014/main" xmlns="" id="{8EE1C6E2-F22B-476D-B1AB-3E4ED809A835}"/>
              </a:ext>
            </a:extLst>
          </p:cNvPr>
          <p:cNvSpPr>
            <a:spLocks noGrp="1"/>
          </p:cNvSpPr>
          <p:nvPr>
            <p:ph type="body" sz="quarter" idx="16"/>
          </p:nvPr>
        </p:nvSpPr>
        <p:spPr>
          <a:xfrm>
            <a:off x="346075" y="2666999"/>
            <a:ext cx="5294871" cy="2209802"/>
          </a:xfrm>
        </p:spPr>
        <p:txBody>
          <a:bodyPr/>
          <a:lstStyle/>
          <a:p>
            <a:r>
              <a:rPr lang="es-ES" dirty="0"/>
              <a:t>Para conocer nuestra dirección en </a:t>
            </a:r>
            <a:r>
              <a:rPr lang="es-ES" b="1" dirty="0"/>
              <a:t>Windows</a:t>
            </a:r>
            <a:r>
              <a:rPr lang="es-ES" dirty="0"/>
              <a:t>:</a:t>
            </a:r>
          </a:p>
          <a:p>
            <a:pPr marL="285750" indent="-285750">
              <a:buFont typeface="Arial" panose="020B0604020202020204" pitchFamily="34" charset="0"/>
              <a:buChar char="•"/>
            </a:pPr>
            <a:r>
              <a:rPr lang="es-ES" b="1" dirty="0"/>
              <a:t>MS-DOS &gt; </a:t>
            </a:r>
            <a:r>
              <a:rPr lang="es-ES" b="1" dirty="0" err="1"/>
              <a:t>ipconfig</a:t>
            </a:r>
            <a:r>
              <a:rPr lang="es-ES" b="1" dirty="0"/>
              <a:t>/</a:t>
            </a:r>
            <a:r>
              <a:rPr lang="es-ES" b="1" dirty="0" err="1"/>
              <a:t>all</a:t>
            </a:r>
            <a:r>
              <a:rPr lang="es-ES" b="1" dirty="0"/>
              <a:t>.</a:t>
            </a:r>
          </a:p>
          <a:p>
            <a:endParaRPr lang="es-ES" dirty="0"/>
          </a:p>
          <a:p>
            <a:r>
              <a:rPr lang="es-ES" dirty="0"/>
              <a:t>Para conocer nuestra dirección en </a:t>
            </a:r>
            <a:r>
              <a:rPr lang="es-ES" b="1" dirty="0"/>
              <a:t>Mac</a:t>
            </a:r>
            <a:r>
              <a:rPr lang="es-ES" dirty="0"/>
              <a:t>: </a:t>
            </a:r>
          </a:p>
          <a:p>
            <a:pPr marL="285750" indent="-285750">
              <a:buFont typeface="Arial" panose="020B0604020202020204" pitchFamily="34" charset="0"/>
              <a:buChar char="•"/>
            </a:pPr>
            <a:r>
              <a:rPr lang="es-ES" b="1" dirty="0"/>
              <a:t>Preferencias del sistema &gt; Redes &gt; Avanzado &gt; </a:t>
            </a:r>
            <a:r>
              <a:rPr lang="es-ES" b="1" dirty="0" err="1"/>
              <a:t>Ehternet</a:t>
            </a:r>
            <a:r>
              <a:rPr lang="es-ES" b="1" dirty="0"/>
              <a:t>/</a:t>
            </a:r>
            <a:r>
              <a:rPr lang="es-ES" b="1" dirty="0" err="1"/>
              <a:t>AirPort</a:t>
            </a:r>
            <a:r>
              <a:rPr lang="es-ES" dirty="0"/>
              <a:t>.</a:t>
            </a:r>
          </a:p>
        </p:txBody>
      </p:sp>
      <p:sp>
        <p:nvSpPr>
          <p:cNvPr id="5"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5" y="437298"/>
            <a:ext cx="6819223" cy="666616"/>
          </a:xfrm>
        </p:spPr>
        <p:txBody>
          <a:bodyPr>
            <a:normAutofit/>
          </a:bodyPr>
          <a:lstStyle/>
          <a:p>
            <a:r>
              <a:rPr lang="es-ES" sz="2000" dirty="0" smtClean="0"/>
              <a:t>7. </a:t>
            </a:r>
            <a:r>
              <a:rPr lang="es-ES" sz="2000" dirty="0"/>
              <a:t>SEGURIDAD BÁSICA EN REDES</a:t>
            </a:r>
          </a:p>
        </p:txBody>
      </p:sp>
      <p:pic>
        <p:nvPicPr>
          <p:cNvPr id="12" name="Imagen 11" descr="Imagen que contiene negro, foto, luz, computadora&#10;&#10;Descripción generada automáticamente">
            <a:extLst>
              <a:ext uri="{FF2B5EF4-FFF2-40B4-BE49-F238E27FC236}">
                <a16:creationId xmlns:a16="http://schemas.microsoft.com/office/drawing/2014/main" xmlns="" id="{00BDDA11-3319-4DC0-8867-403D90B8EF88}"/>
              </a:ext>
            </a:extLst>
          </p:cNvPr>
          <p:cNvPicPr>
            <a:picLocks noChangeAspect="1"/>
          </p:cNvPicPr>
          <p:nvPr/>
        </p:nvPicPr>
        <p:blipFill>
          <a:blip r:embed="rId3"/>
          <a:stretch>
            <a:fillRect/>
          </a:stretch>
        </p:blipFill>
        <p:spPr>
          <a:xfrm>
            <a:off x="6552241" y="2391195"/>
            <a:ext cx="4820400" cy="988452"/>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23" name="Marcador de texto 4">
            <a:extLst>
              <a:ext uri="{FF2B5EF4-FFF2-40B4-BE49-F238E27FC236}">
                <a16:creationId xmlns:a16="http://schemas.microsoft.com/office/drawing/2014/main" xmlns="" id="{D352613E-3EF3-4576-9CD4-A8498EBD4615}"/>
              </a:ext>
            </a:extLst>
          </p:cNvPr>
          <p:cNvSpPr txBox="1">
            <a:spLocks/>
          </p:cNvSpPr>
          <p:nvPr/>
        </p:nvSpPr>
        <p:spPr>
          <a:xfrm>
            <a:off x="2134549" y="5748685"/>
            <a:ext cx="9097728" cy="522795"/>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a:t>Recuerda </a:t>
            </a:r>
            <a:r>
              <a:rPr lang="es-ES" b="1" dirty="0"/>
              <a:t>visualizar todos los dispositivos conectados a la red cada cierto tiempo e identificar aquellos de confianza</a:t>
            </a:r>
            <a:r>
              <a:rPr lang="es-ES" dirty="0"/>
              <a:t>.</a:t>
            </a:r>
          </a:p>
        </p:txBody>
      </p:sp>
      <p:pic>
        <p:nvPicPr>
          <p:cNvPr id="6" name="Imagen 5">
            <a:extLst>
              <a:ext uri="{FF2B5EF4-FFF2-40B4-BE49-F238E27FC236}">
                <a16:creationId xmlns:a16="http://schemas.microsoft.com/office/drawing/2014/main" xmlns="" id="{C7735054-C4B0-44BF-B3DA-82A2882C32D4}"/>
              </a:ext>
            </a:extLst>
          </p:cNvPr>
          <p:cNvPicPr>
            <a:picLocks noChangeAspect="1"/>
          </p:cNvPicPr>
          <p:nvPr/>
        </p:nvPicPr>
        <p:blipFill>
          <a:blip r:embed="rId4"/>
          <a:srcRect/>
          <a:stretch/>
        </p:blipFill>
        <p:spPr>
          <a:xfrm>
            <a:off x="6552240" y="3682363"/>
            <a:ext cx="4821585" cy="1576727"/>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8" name="Diagrama de flujo: terminador 7">
            <a:extLst>
              <a:ext uri="{FF2B5EF4-FFF2-40B4-BE49-F238E27FC236}">
                <a16:creationId xmlns:a16="http://schemas.microsoft.com/office/drawing/2014/main" xmlns="" id="{D8FFA6B1-7BAD-4D49-88F3-7229CA12E37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2BFE0AAE-2BD7-4E8F-B41B-FCD4872C365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BEC9AF0F-63A8-4B4C-A2F6-351546447B4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284694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1F847A22-C1AE-43A2-B832-95A92FCD352B}"/>
              </a:ext>
            </a:extLst>
          </p:cNvPr>
          <p:cNvSpPr>
            <a:spLocks noGrp="1"/>
          </p:cNvSpPr>
          <p:nvPr>
            <p:ph type="body" sz="quarter" idx="15"/>
          </p:nvPr>
        </p:nvSpPr>
        <p:spPr/>
        <p:txBody>
          <a:bodyPr>
            <a:normAutofit fontScale="85000" lnSpcReduction="20000"/>
          </a:bodyPr>
          <a:lstStyle/>
          <a:p>
            <a:r>
              <a:rPr lang="es-ES" b="0" dirty="0"/>
              <a:t>Crear una </a:t>
            </a:r>
            <a:r>
              <a:rPr lang="es-ES" dirty="0"/>
              <a:t>red de invitados </a:t>
            </a:r>
            <a:r>
              <a:rPr lang="es-ES" b="0" dirty="0"/>
              <a:t>no está disponible para todos los routers, pero permitirá </a:t>
            </a:r>
            <a:r>
              <a:rPr lang="es-ES" dirty="0"/>
              <a:t>compartir nuestra conexión en una red distinta a la principal.</a:t>
            </a:r>
          </a:p>
        </p:txBody>
      </p:sp>
      <p:sp>
        <p:nvSpPr>
          <p:cNvPr id="5" name="Marcador de texto 4">
            <a:extLst>
              <a:ext uri="{FF2B5EF4-FFF2-40B4-BE49-F238E27FC236}">
                <a16:creationId xmlns:a16="http://schemas.microsoft.com/office/drawing/2014/main" xmlns="" id="{3BF8BD0E-3990-4649-9438-E0CCC0500BF7}"/>
              </a:ext>
            </a:extLst>
          </p:cNvPr>
          <p:cNvSpPr>
            <a:spLocks noGrp="1"/>
          </p:cNvSpPr>
          <p:nvPr>
            <p:ph type="body" sz="quarter" idx="13"/>
          </p:nvPr>
        </p:nvSpPr>
        <p:spPr>
          <a:xfrm>
            <a:off x="346075" y="437298"/>
            <a:ext cx="6819223" cy="783112"/>
          </a:xfrm>
        </p:spPr>
        <p:txBody>
          <a:bodyPr>
            <a:normAutofit/>
          </a:bodyPr>
          <a:lstStyle/>
          <a:p>
            <a:r>
              <a:rPr lang="es-ES" sz="2000" dirty="0" smtClean="0"/>
              <a:t>7. </a:t>
            </a:r>
            <a:r>
              <a:rPr lang="es-ES" sz="2000" dirty="0"/>
              <a:t>SEGURIDAD BÁSICA EN REDES</a:t>
            </a:r>
          </a:p>
          <a:p>
            <a:endParaRPr lang="es-ES" sz="2000" dirty="0"/>
          </a:p>
        </p:txBody>
      </p:sp>
      <p:pic>
        <p:nvPicPr>
          <p:cNvPr id="11" name="Imagen 10">
            <a:extLst>
              <a:ext uri="{FF2B5EF4-FFF2-40B4-BE49-F238E27FC236}">
                <a16:creationId xmlns:a16="http://schemas.microsoft.com/office/drawing/2014/main" xmlns="" id="{E97E4209-C962-468F-B6C3-E425774C2850}"/>
              </a:ext>
            </a:extLst>
          </p:cNvPr>
          <p:cNvPicPr>
            <a:picLocks noChangeAspect="1"/>
          </p:cNvPicPr>
          <p:nvPr/>
        </p:nvPicPr>
        <p:blipFill>
          <a:blip r:embed="rId3"/>
          <a:srcRect/>
          <a:stretch/>
        </p:blipFill>
        <p:spPr>
          <a:xfrm>
            <a:off x="1574121" y="1743218"/>
            <a:ext cx="4363129" cy="4363129"/>
          </a:xfrm>
          <a:prstGeom prst="rect">
            <a:avLst/>
          </a:prstGeom>
        </p:spPr>
      </p:pic>
      <p:sp>
        <p:nvSpPr>
          <p:cNvPr id="7" name="Marcador de texto 5">
            <a:extLst>
              <a:ext uri="{FF2B5EF4-FFF2-40B4-BE49-F238E27FC236}">
                <a16:creationId xmlns:a16="http://schemas.microsoft.com/office/drawing/2014/main" xmlns="" id="{37B1C4ED-378E-46D5-8A17-6AE2189F6131}"/>
              </a:ext>
            </a:extLst>
          </p:cNvPr>
          <p:cNvSpPr txBox="1">
            <a:spLocks/>
          </p:cNvSpPr>
          <p:nvPr/>
        </p:nvSpPr>
        <p:spPr>
          <a:xfrm>
            <a:off x="6617729" y="3063159"/>
            <a:ext cx="5294871" cy="239435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s-ES"/>
              <a:t>Ve a los </a:t>
            </a:r>
            <a:r>
              <a:rPr lang="es-ES" b="1"/>
              <a:t>Ajustes</a:t>
            </a:r>
            <a:r>
              <a:rPr lang="es-ES"/>
              <a:t> del router mediante nuestra </a:t>
            </a:r>
            <a:r>
              <a:rPr lang="es-ES" b="1"/>
              <a:t>dirección IP (192.168.1.1)</a:t>
            </a:r>
            <a:r>
              <a:rPr lang="es-ES"/>
              <a:t>.</a:t>
            </a:r>
          </a:p>
          <a:p>
            <a:pPr marL="285750" indent="-285750">
              <a:buFont typeface="Arial" panose="020B0604020202020204" pitchFamily="34" charset="0"/>
              <a:buChar char="•"/>
            </a:pPr>
            <a:r>
              <a:rPr lang="es-ES"/>
              <a:t>Iremos a la </a:t>
            </a:r>
            <a:r>
              <a:rPr lang="es-ES" b="1"/>
              <a:t>Configuración de las redes inalámbricas &gt; Red para invitado</a:t>
            </a:r>
            <a:r>
              <a:rPr lang="es-ES"/>
              <a:t>.</a:t>
            </a:r>
          </a:p>
          <a:p>
            <a:pPr marL="971550" lvl="1" indent="-285750"/>
            <a:r>
              <a:rPr lang="es-ES" sz="2000">
                <a:solidFill>
                  <a:srgbClr val="465461"/>
                </a:solidFill>
              </a:rPr>
              <a:t>Nombre y contraseña.</a:t>
            </a:r>
          </a:p>
          <a:p>
            <a:pPr marL="971550" lvl="1" indent="-285750"/>
            <a:r>
              <a:rPr lang="es-ES" sz="2000">
                <a:solidFill>
                  <a:srgbClr val="465461"/>
                </a:solidFill>
              </a:rPr>
              <a:t>Método de autenticación (WPA2).</a:t>
            </a:r>
          </a:p>
          <a:p>
            <a:pPr marL="971550" lvl="1" indent="-285750"/>
            <a:r>
              <a:rPr lang="es-ES" sz="2000">
                <a:solidFill>
                  <a:srgbClr val="465461"/>
                </a:solidFill>
              </a:rPr>
              <a:t>Tipo de red (2,4 GHz).</a:t>
            </a:r>
            <a:endParaRPr lang="es-ES" sz="2000" dirty="0">
              <a:solidFill>
                <a:srgbClr val="465461"/>
              </a:solidFill>
            </a:endParaRPr>
          </a:p>
        </p:txBody>
      </p:sp>
      <p:sp>
        <p:nvSpPr>
          <p:cNvPr id="10" name="Diagrama de flujo: terminador 9">
            <a:extLst>
              <a:ext uri="{FF2B5EF4-FFF2-40B4-BE49-F238E27FC236}">
                <a16:creationId xmlns:a16="http://schemas.microsoft.com/office/drawing/2014/main" xmlns="" id="{3A8E3042-50B0-4B34-8F4B-35355F3B852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a16="http://schemas.microsoft.com/office/drawing/2014/main" xmlns="" id="{A7724175-A39D-4251-9E38-D1C9EC5FD42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13" name="Gráfico 12">
            <a:extLst>
              <a:ext uri="{FF2B5EF4-FFF2-40B4-BE49-F238E27FC236}">
                <a16:creationId xmlns:a16="http://schemas.microsoft.com/office/drawing/2014/main" xmlns="" id="{B9668376-D494-4968-BFA1-31E793B27B7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2247156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2024" y="5315444"/>
            <a:ext cx="11720577" cy="1385525"/>
          </a:xfrm>
          <a:prstGeom prst="rect">
            <a:avLst/>
          </a:prstGeom>
          <a:solidFill>
            <a:schemeClr val="bg1"/>
          </a:solidFill>
          <a:ln w="76200">
            <a:solidFill>
              <a:srgbClr val="CD2D3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7" y="437298"/>
            <a:ext cx="6819223" cy="522794"/>
          </a:xfrm>
        </p:spPr>
        <p:txBody>
          <a:bodyPr>
            <a:normAutofit/>
          </a:bodyPr>
          <a:lstStyle/>
          <a:p>
            <a:r>
              <a:rPr lang="es-ES" sz="1500" dirty="0"/>
              <a:t>EN INCIBE TE AYUDAMOS</a:t>
            </a:r>
          </a:p>
        </p:txBody>
      </p:sp>
      <p:sp>
        <p:nvSpPr>
          <p:cNvPr id="7" name="Marcador de texto 1">
            <a:extLst>
              <a:ext uri="{FF2B5EF4-FFF2-40B4-BE49-F238E27FC236}">
                <a16:creationId xmlns:a16="http://schemas.microsoft.com/office/drawing/2014/main" xmlns="" id="{24F33A2B-17F4-475A-831D-96753C78CCF6}"/>
              </a:ext>
            </a:extLst>
          </p:cNvPr>
          <p:cNvSpPr>
            <a:spLocks noGrp="1"/>
          </p:cNvSpPr>
          <p:nvPr>
            <p:ph type="body" sz="quarter" idx="15"/>
          </p:nvPr>
        </p:nvSpPr>
        <p:spPr>
          <a:xfrm>
            <a:off x="1875299" y="5723050"/>
            <a:ext cx="1464515" cy="626570"/>
          </a:xfrm>
        </p:spPr>
        <p:txBody>
          <a:bodyPr>
            <a:normAutofit fontScale="92500"/>
          </a:bodyPr>
          <a:lstStyle/>
          <a:p>
            <a:pPr algn="ctr"/>
            <a:r>
              <a:rPr lang="en-US" sz="1350" dirty="0" err="1">
                <a:sym typeface="Wingdings" panose="05000000000000000000" pitchFamily="2" charset="2"/>
              </a:rPr>
              <a:t>Recursos</a:t>
            </a:r>
            <a:r>
              <a:rPr lang="en-US" sz="1350" b="0" dirty="0">
                <a:sym typeface="Wingdings" panose="05000000000000000000" pitchFamily="2" charset="2"/>
              </a:rPr>
              <a:t>: </a:t>
            </a:r>
            <a:r>
              <a:rPr lang="en-US" sz="1350" b="0" dirty="0" err="1">
                <a:sym typeface="Wingdings" panose="05000000000000000000" pitchFamily="2" charset="2"/>
              </a:rPr>
              <a:t>servicios</a:t>
            </a:r>
            <a:r>
              <a:rPr lang="en-US" sz="1350" b="0" dirty="0" smtClean="0">
                <a:sym typeface="Wingdings" panose="05000000000000000000" pitchFamily="2" charset="2"/>
              </a:rPr>
              <a:t>, </a:t>
            </a:r>
            <a:r>
              <a:rPr lang="en-US" sz="1350" b="0" dirty="0" err="1" smtClean="0">
                <a:sym typeface="Wingdings" panose="05000000000000000000" pitchFamily="2" charset="2"/>
              </a:rPr>
              <a:t>herramientas</a:t>
            </a:r>
            <a:r>
              <a:rPr lang="en-US" sz="1350" b="0" dirty="0" smtClean="0">
                <a:sym typeface="Wingdings" panose="05000000000000000000" pitchFamily="2" charset="2"/>
              </a:rPr>
              <a:t>, </a:t>
            </a:r>
            <a:r>
              <a:rPr lang="en-US" sz="1350" b="0" dirty="0" err="1">
                <a:sym typeface="Wingdings" panose="05000000000000000000" pitchFamily="2" charset="2"/>
              </a:rPr>
              <a:t>guías</a:t>
            </a:r>
            <a:r>
              <a:rPr lang="en-US" sz="1350" b="0" dirty="0" smtClean="0">
                <a:sym typeface="Wingdings" panose="05000000000000000000" pitchFamily="2" charset="2"/>
              </a:rPr>
              <a:t>, </a:t>
            </a:r>
            <a:r>
              <a:rPr lang="en-US" sz="1350" b="0" dirty="0" err="1" smtClean="0">
                <a:sym typeface="Wingdings" panose="05000000000000000000" pitchFamily="2" charset="2"/>
              </a:rPr>
              <a:t>juegos</a:t>
            </a:r>
            <a:r>
              <a:rPr lang="en-US" sz="1350" b="0" dirty="0" smtClean="0">
                <a:sym typeface="Wingdings" panose="05000000000000000000" pitchFamily="2" charset="2"/>
              </a:rPr>
              <a:t>, etc</a:t>
            </a:r>
            <a:r>
              <a:rPr lang="en-US" sz="1350" b="0" dirty="0">
                <a:sym typeface="Wingdings" panose="05000000000000000000" pitchFamily="2" charset="2"/>
              </a:rPr>
              <a:t>.</a:t>
            </a:r>
          </a:p>
        </p:txBody>
      </p:sp>
      <p:grpSp>
        <p:nvGrpSpPr>
          <p:cNvPr id="8" name="Grupo 7"/>
          <p:cNvGrpSpPr/>
          <p:nvPr/>
        </p:nvGrpSpPr>
        <p:grpSpPr>
          <a:xfrm>
            <a:off x="2278028" y="1403342"/>
            <a:ext cx="7646040" cy="1764162"/>
            <a:chOff x="2278028" y="1489098"/>
            <a:chExt cx="7646040" cy="1764162"/>
          </a:xfrm>
        </p:grpSpPr>
        <p:grpSp>
          <p:nvGrpSpPr>
            <p:cNvPr id="9" name="Grupo 8"/>
            <p:cNvGrpSpPr/>
            <p:nvPr/>
          </p:nvGrpSpPr>
          <p:grpSpPr>
            <a:xfrm>
              <a:off x="2278028" y="1489098"/>
              <a:ext cx="7646040" cy="1764162"/>
              <a:chOff x="1826636" y="2604953"/>
              <a:chExt cx="7646040" cy="1764162"/>
            </a:xfrm>
          </p:grpSpPr>
          <p:pic>
            <p:nvPicPr>
              <p:cNvPr id="16" name="Imagen 15"/>
              <p:cNvPicPr>
                <a:picLocks noChangeAspect="1"/>
              </p:cNvPicPr>
              <p:nvPr/>
            </p:nvPicPr>
            <p:blipFill rotWithShape="1">
              <a:blip r:embed="rId3" cstate="screen">
                <a:extLst>
                  <a:ext uri="{28A0092B-C50C-407E-A947-70E740481C1C}">
                    <a14:useLocalDpi xmlns:a14="http://schemas.microsoft.com/office/drawing/2010/main"/>
                  </a:ext>
                </a:extLst>
              </a:blip>
              <a:srcRect r="-3208"/>
              <a:stretch/>
            </p:blipFill>
            <p:spPr>
              <a:xfrm>
                <a:off x="6218119" y="2604953"/>
                <a:ext cx="3254557" cy="1648162"/>
              </a:xfrm>
              <a:prstGeom prst="rect">
                <a:avLst/>
              </a:prstGeom>
            </p:spPr>
          </p:pic>
          <p:grpSp>
            <p:nvGrpSpPr>
              <p:cNvPr id="17" name="Grupo 16"/>
              <p:cNvGrpSpPr/>
              <p:nvPr/>
            </p:nvGrpSpPr>
            <p:grpSpPr>
              <a:xfrm>
                <a:off x="1826636" y="2771027"/>
                <a:ext cx="3600000" cy="1598088"/>
                <a:chOff x="1826636" y="1622218"/>
                <a:chExt cx="3600000" cy="1598088"/>
              </a:xfrm>
            </p:grpSpPr>
            <p:pic>
              <p:nvPicPr>
                <p:cNvPr id="18" name="Imagen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6636" y="1622218"/>
                  <a:ext cx="3600000" cy="849509"/>
                </a:xfrm>
                <a:prstGeom prst="rect">
                  <a:avLst/>
                </a:prstGeom>
              </p:spPr>
            </p:pic>
            <p:sp>
              <p:nvSpPr>
                <p:cNvPr id="19" name="Marcador de texto 5">
                  <a:extLst>
                    <a:ext uri="{FF2B5EF4-FFF2-40B4-BE49-F238E27FC236}">
                      <a16:creationId xmlns:a16="http://schemas.microsoft.com/office/drawing/2014/main" xmlns="" id="{F4282CF7-3853-4CF0-B0E0-4E31A321E6EF}"/>
                    </a:ext>
                  </a:extLst>
                </p:cNvPr>
                <p:cNvSpPr txBox="1">
                  <a:spLocks/>
                </p:cNvSpPr>
                <p:nvPr/>
              </p:nvSpPr>
              <p:spPr>
                <a:xfrm>
                  <a:off x="1826636" y="2695110"/>
                  <a:ext cx="3600000" cy="52519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n-US" sz="1350" b="1" dirty="0" smtClean="0"/>
                    <a:t>                         </a:t>
                  </a:r>
                  <a:r>
                    <a:rPr lang="en-US" sz="1350" b="1" dirty="0" err="1" smtClean="0"/>
                    <a:t>incibe</a:t>
                  </a:r>
                  <a:endParaRPr lang="es-ES" sz="1350" b="1" dirty="0"/>
                </a:p>
              </p:txBody>
            </p:sp>
          </p:grpSp>
        </p:grpSp>
        <p:grpSp>
          <p:nvGrpSpPr>
            <p:cNvPr id="10" name="Grupo 9"/>
            <p:cNvGrpSpPr/>
            <p:nvPr/>
          </p:nvGrpSpPr>
          <p:grpSpPr>
            <a:xfrm>
              <a:off x="3148916" y="2954823"/>
              <a:ext cx="1213543" cy="247654"/>
              <a:chOff x="3968057" y="2775544"/>
              <a:chExt cx="1800000" cy="367335"/>
            </a:xfrm>
          </p:grpSpPr>
          <p:pic>
            <p:nvPicPr>
              <p:cNvPr id="11" name="Picture 2" descr="Instagram"/>
              <p:cNvPicPr>
                <a:picLocks noChangeAspect="1" noChangeArrowheads="1"/>
              </p:cNvPicPr>
              <p:nvPr/>
            </p:nvPicPr>
            <p:blipFill>
              <a:blip r:embed="rId5"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04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40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upo 19"/>
          <p:cNvGrpSpPr/>
          <p:nvPr/>
        </p:nvGrpSpPr>
        <p:grpSpPr>
          <a:xfrm>
            <a:off x="2449933" y="3686627"/>
            <a:ext cx="7292134" cy="1242009"/>
            <a:chOff x="2857303" y="3873974"/>
            <a:chExt cx="7292134" cy="1242009"/>
          </a:xfrm>
        </p:grpSpPr>
        <p:grpSp>
          <p:nvGrpSpPr>
            <p:cNvPr id="21" name="Grupo 20"/>
            <p:cNvGrpSpPr/>
            <p:nvPr/>
          </p:nvGrpSpPr>
          <p:grpSpPr>
            <a:xfrm>
              <a:off x="2857303" y="3873974"/>
              <a:ext cx="2052176" cy="1242009"/>
              <a:chOff x="2857303" y="3873974"/>
              <a:chExt cx="2052176" cy="1242009"/>
            </a:xfrm>
          </p:grpSpPr>
          <p:sp>
            <p:nvSpPr>
              <p:cNvPr id="37" name="Marcador de texto 5">
                <a:extLst>
                  <a:ext uri="{FF2B5EF4-FFF2-40B4-BE49-F238E27FC236}">
                    <a16:creationId xmlns:a16="http://schemas.microsoft.com/office/drawing/2014/main" xmlns="" id="{F4282CF7-3853-4CF0-B0E0-4E31A321E6EF}"/>
                  </a:ext>
                </a:extLst>
              </p:cNvPr>
              <p:cNvSpPr txBox="1">
                <a:spLocks/>
              </p:cNvSpPr>
              <p:nvPr/>
            </p:nvSpPr>
            <p:spPr>
              <a:xfrm>
                <a:off x="2857303" y="4589736"/>
                <a:ext cx="2052176" cy="526247"/>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www.osi.es </a:t>
                </a:r>
              </a:p>
              <a:p>
                <a:pPr algn="ctr">
                  <a:spcBef>
                    <a:spcPts val="600"/>
                  </a:spcBef>
                </a:pPr>
                <a:r>
                  <a:rPr lang="es-ES" sz="1350" b="1" dirty="0" smtClean="0"/>
                  <a:t>                   </a:t>
                </a:r>
                <a:r>
                  <a:rPr lang="es-ES" sz="1350" b="1" dirty="0" err="1" smtClean="0"/>
                  <a:t>osiseguridad</a:t>
                </a:r>
                <a:endParaRPr lang="es-ES" sz="1350" b="1" dirty="0"/>
              </a:p>
            </p:txBody>
          </p:sp>
          <p:pic>
            <p:nvPicPr>
              <p:cNvPr id="38" name="Imagen 3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953771" y="3873974"/>
                <a:ext cx="1876973" cy="570914"/>
              </a:xfrm>
              <a:prstGeom prst="rect">
                <a:avLst/>
              </a:prstGeom>
            </p:spPr>
          </p:pic>
          <p:grpSp>
            <p:nvGrpSpPr>
              <p:cNvPr id="39" name="Grupo 38"/>
              <p:cNvGrpSpPr/>
              <p:nvPr/>
            </p:nvGrpSpPr>
            <p:grpSpPr>
              <a:xfrm>
                <a:off x="2986990" y="4825742"/>
                <a:ext cx="728127" cy="251746"/>
                <a:chOff x="3968057" y="2777768"/>
                <a:chExt cx="1080002" cy="373405"/>
              </a:xfrm>
            </p:grpSpPr>
            <p:pic>
              <p:nvPicPr>
                <p:cNvPr id="40"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upo 21"/>
            <p:cNvGrpSpPr/>
            <p:nvPr/>
          </p:nvGrpSpPr>
          <p:grpSpPr>
            <a:xfrm>
              <a:off x="5487011" y="3873974"/>
              <a:ext cx="1547748" cy="1224395"/>
              <a:chOff x="5487011" y="3873974"/>
              <a:chExt cx="1547748" cy="1224395"/>
            </a:xfrm>
          </p:grpSpPr>
          <p:pic>
            <p:nvPicPr>
              <p:cNvPr id="31" name="Imagen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87012" y="3873974"/>
                <a:ext cx="1547747" cy="570914"/>
              </a:xfrm>
              <a:prstGeom prst="rect">
                <a:avLst/>
              </a:prstGeom>
            </p:spPr>
          </p:pic>
          <p:sp>
            <p:nvSpPr>
              <p:cNvPr id="32" name="Marcador de texto 5">
                <a:extLst>
                  <a:ext uri="{FF2B5EF4-FFF2-40B4-BE49-F238E27FC236}">
                    <a16:creationId xmlns:a16="http://schemas.microsoft.com/office/drawing/2014/main" xmlns="" id="{F4282CF7-3853-4CF0-B0E0-4E31A321E6EF}"/>
                  </a:ext>
                </a:extLst>
              </p:cNvPr>
              <p:cNvSpPr txBox="1">
                <a:spLocks/>
              </p:cNvSpPr>
              <p:nvPr/>
            </p:nvSpPr>
            <p:spPr>
              <a:xfrm>
                <a:off x="5487011" y="4549671"/>
                <a:ext cx="1547748" cy="548698"/>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www.is4k.es </a:t>
                </a:r>
              </a:p>
              <a:p>
                <a:pPr algn="ctr">
                  <a:spcBef>
                    <a:spcPts val="600"/>
                  </a:spcBef>
                </a:pPr>
                <a:r>
                  <a:rPr lang="es-ES" sz="1350" b="1" dirty="0" smtClean="0"/>
                  <a:t>                is4k</a:t>
                </a:r>
                <a:endParaRPr lang="es-ES" sz="1350" b="1" dirty="0"/>
              </a:p>
            </p:txBody>
          </p:sp>
          <p:grpSp>
            <p:nvGrpSpPr>
              <p:cNvPr id="33" name="Grupo 32"/>
              <p:cNvGrpSpPr/>
              <p:nvPr/>
            </p:nvGrpSpPr>
            <p:grpSpPr>
              <a:xfrm>
                <a:off x="5640220" y="4789745"/>
                <a:ext cx="728127" cy="251746"/>
                <a:chOff x="3968057" y="2777768"/>
                <a:chExt cx="1080002" cy="373405"/>
              </a:xfrm>
            </p:grpSpPr>
            <p:pic>
              <p:nvPicPr>
                <p:cNvPr id="34"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Grupo 22"/>
            <p:cNvGrpSpPr/>
            <p:nvPr/>
          </p:nvGrpSpPr>
          <p:grpSpPr>
            <a:xfrm>
              <a:off x="7612291" y="3877156"/>
              <a:ext cx="2537146" cy="1238826"/>
              <a:chOff x="7216454" y="3877156"/>
              <a:chExt cx="2537146" cy="1238826"/>
            </a:xfrm>
          </p:grpSpPr>
          <p:pic>
            <p:nvPicPr>
              <p:cNvPr id="24" name="Imagen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33081" y="3877156"/>
                <a:ext cx="1616857" cy="570914"/>
              </a:xfrm>
              <a:prstGeom prst="rect">
                <a:avLst/>
              </a:prstGeom>
            </p:spPr>
          </p:pic>
          <p:sp>
            <p:nvSpPr>
              <p:cNvPr id="25" name="Marcador de texto 5">
                <a:extLst>
                  <a:ext uri="{FF2B5EF4-FFF2-40B4-BE49-F238E27FC236}">
                    <a16:creationId xmlns:a16="http://schemas.microsoft.com/office/drawing/2014/main" xmlns="" id="{F4282CF7-3853-4CF0-B0E0-4E31A321E6EF}"/>
                  </a:ext>
                </a:extLst>
              </p:cNvPr>
              <p:cNvSpPr txBox="1">
                <a:spLocks/>
              </p:cNvSpPr>
              <p:nvPr/>
            </p:nvSpPr>
            <p:spPr>
              <a:xfrm>
                <a:off x="7216454" y="4537623"/>
                <a:ext cx="2537146" cy="578359"/>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s-ES" sz="1350" b="1" dirty="0" smtClean="0"/>
                  <a:t>                      </a:t>
                </a:r>
                <a:r>
                  <a:rPr lang="es-ES" sz="1350" b="1" dirty="0" err="1" smtClean="0"/>
                  <a:t>protegeempresa</a:t>
                </a:r>
                <a:endParaRPr lang="es-ES" sz="1350" b="1" dirty="0"/>
              </a:p>
            </p:txBody>
          </p:sp>
          <p:grpSp>
            <p:nvGrpSpPr>
              <p:cNvPr id="26" name="Grupo 25"/>
              <p:cNvGrpSpPr/>
              <p:nvPr/>
            </p:nvGrpSpPr>
            <p:grpSpPr>
              <a:xfrm>
                <a:off x="7315695" y="4765208"/>
                <a:ext cx="970836" cy="249153"/>
                <a:chOff x="8824517" y="4519023"/>
                <a:chExt cx="970836" cy="249153"/>
              </a:xfrm>
            </p:grpSpPr>
            <p:pic>
              <p:nvPicPr>
                <p:cNvPr id="27" name="Picture 12" descr="Pinterest"/>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a:ext>
                  </a:extLst>
                </a:blip>
                <a:srcRect/>
                <a:stretch>
                  <a:fillRect/>
                </a:stretch>
              </p:blipFill>
              <p:spPr bwMode="auto">
                <a:xfrm>
                  <a:off x="9554153" y="4519023"/>
                  <a:ext cx="241200" cy="241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8824517" y="4525467"/>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309935" y="4520522"/>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067226" y="4522021"/>
                  <a:ext cx="242709" cy="24270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3" name="Imagen 44"/>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308908" y="5312041"/>
            <a:ext cx="1318481" cy="131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n 4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83462" y="5368731"/>
            <a:ext cx="354598" cy="1157110"/>
          </a:xfrm>
          <a:prstGeom prst="rect">
            <a:avLst/>
          </a:prstGeom>
        </p:spPr>
      </p:pic>
      <p:sp>
        <p:nvSpPr>
          <p:cNvPr id="45" name="Marcador de texto 1">
            <a:extLst>
              <a:ext uri="{FF2B5EF4-FFF2-40B4-BE49-F238E27FC236}">
                <a16:creationId xmlns="" xmlns:a16="http://schemas.microsoft.com/office/drawing/2014/main" id="{24F33A2B-17F4-475A-831D-96753C78CCF6}"/>
              </a:ext>
            </a:extLst>
          </p:cNvPr>
          <p:cNvSpPr>
            <a:spLocks noGrp="1"/>
          </p:cNvSpPr>
          <p:nvPr>
            <p:ph type="body" sz="quarter" idx="15"/>
          </p:nvPr>
        </p:nvSpPr>
        <p:spPr>
          <a:xfrm>
            <a:off x="231182" y="5388636"/>
            <a:ext cx="1554503" cy="416395"/>
          </a:xfrm>
        </p:spPr>
        <p:txBody>
          <a:bodyPr>
            <a:normAutofit/>
          </a:bodyPr>
          <a:lstStyle/>
          <a:p>
            <a:pPr algn="ctr"/>
            <a:r>
              <a:rPr lang="es-ES" sz="1350" b="0" dirty="0">
                <a:sym typeface="Wingdings" panose="05000000000000000000" pitchFamily="2" charset="2"/>
              </a:rPr>
              <a:t>Programas de </a:t>
            </a:r>
            <a:r>
              <a:rPr lang="es-ES" sz="1350" dirty="0">
                <a:sym typeface="Wingdings" panose="05000000000000000000" pitchFamily="2" charset="2"/>
              </a:rPr>
              <a:t>formación</a:t>
            </a:r>
          </a:p>
        </p:txBody>
      </p:sp>
      <p:pic>
        <p:nvPicPr>
          <p:cNvPr id="46" name="Imagen 4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6699" y="5860383"/>
            <a:ext cx="721049" cy="721049"/>
          </a:xfrm>
          <a:prstGeom prst="rect">
            <a:avLst/>
          </a:prstGeom>
        </p:spPr>
      </p:pic>
      <p:pic>
        <p:nvPicPr>
          <p:cNvPr id="47" name="Imagen 4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401678">
            <a:off x="8105148" y="5413106"/>
            <a:ext cx="918338" cy="649224"/>
          </a:xfrm>
          <a:prstGeom prst="rect">
            <a:avLst/>
          </a:prstGeom>
        </p:spPr>
      </p:pic>
      <p:pic>
        <p:nvPicPr>
          <p:cNvPr id="48" name="Imagen 4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41017" y="5312673"/>
            <a:ext cx="1272191" cy="954144"/>
          </a:xfrm>
          <a:prstGeom prst="rect">
            <a:avLst/>
          </a:prstGeom>
        </p:spPr>
      </p:pic>
      <p:pic>
        <p:nvPicPr>
          <p:cNvPr id="49" name="Imagen 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21229179">
            <a:off x="7665225" y="5805031"/>
            <a:ext cx="598975" cy="814922"/>
          </a:xfrm>
          <a:prstGeom prst="rect">
            <a:avLst/>
          </a:prstGeom>
        </p:spPr>
      </p:pic>
      <p:pic>
        <p:nvPicPr>
          <p:cNvPr id="50" name="Imagen 4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339988" y="5948023"/>
            <a:ext cx="1106968" cy="649701"/>
          </a:xfrm>
          <a:prstGeom prst="rect">
            <a:avLst/>
          </a:prstGeom>
        </p:spPr>
      </p:pic>
      <p:pic>
        <p:nvPicPr>
          <p:cNvPr id="51" name="Picture 2" descr="Android app on Google Play"/>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4021945" y="5485439"/>
            <a:ext cx="706854" cy="7270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Servicio Antibotnet"/>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3497780" y="6052433"/>
            <a:ext cx="1363791" cy="428768"/>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n 5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732778" y="5485439"/>
            <a:ext cx="1548304" cy="1025228"/>
          </a:xfrm>
          <a:prstGeom prst="rect">
            <a:avLst/>
          </a:prstGeom>
        </p:spPr>
      </p:pic>
    </p:spTree>
    <p:extLst>
      <p:ext uri="{BB962C8B-B14F-4D97-AF65-F5344CB8AC3E}">
        <p14:creationId xmlns:p14="http://schemas.microsoft.com/office/powerpoint/2010/main" val="1806089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 Lo más recomendable a la hora de crear cuentas en un sistema es:</a:t>
            </a:r>
          </a:p>
          <a:p>
            <a:pPr marL="0" indent="0">
              <a:buNone/>
            </a:pPr>
            <a:endParaRPr lang="es-ES" dirty="0"/>
          </a:p>
          <a:p>
            <a:pPr marL="342900" indent="-342900">
              <a:buFont typeface="+mj-lt"/>
              <a:buAutoNum type="alphaUcPeriod"/>
            </a:pPr>
            <a:r>
              <a:rPr lang="es-ES" dirty="0"/>
              <a:t>Crear 1 cuenta administrador.</a:t>
            </a:r>
          </a:p>
          <a:p>
            <a:pPr marL="342900" indent="-342900">
              <a:buFont typeface="+mj-lt"/>
              <a:buAutoNum type="alphaUcPeriod"/>
            </a:pPr>
            <a:r>
              <a:rPr lang="es-ES" dirty="0"/>
              <a:t>Crear 2 cuentas de administrador.</a:t>
            </a:r>
          </a:p>
          <a:p>
            <a:pPr marL="342900" indent="-342900">
              <a:buFont typeface="+mj-lt"/>
              <a:buAutoNum type="alphaUcPeriod"/>
            </a:pPr>
            <a:r>
              <a:rPr lang="es-ES" dirty="0"/>
              <a:t>Crear 1 cuenta de administrador por cada usuario.</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57D057EA-C7C2-4BCB-8C46-9AAC0F4D52F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2E362F27-1FA8-421B-A494-936D7203AE2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4907654E-FABF-4AFB-8C4F-F0DBB04B37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3496174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2. ¿Para qué sirve tener un sistema actualizado?</a:t>
            </a:r>
          </a:p>
          <a:p>
            <a:pPr marL="0" indent="0">
              <a:buNone/>
            </a:pPr>
            <a:endParaRPr lang="es-ES" dirty="0"/>
          </a:p>
          <a:p>
            <a:pPr marL="342900" indent="-342900">
              <a:buFont typeface="+mj-lt"/>
              <a:buAutoNum type="alphaUcPeriod"/>
            </a:pPr>
            <a:r>
              <a:rPr lang="es-ES" dirty="0"/>
              <a:t>Para disponer de la última versión de nuestros programas favoritos.</a:t>
            </a:r>
          </a:p>
          <a:p>
            <a:pPr marL="342900" indent="-342900">
              <a:buFont typeface="+mj-lt"/>
              <a:buAutoNum type="alphaUcPeriod"/>
            </a:pPr>
            <a:r>
              <a:rPr lang="es-ES" dirty="0"/>
              <a:t>Para solucionar posibles vulnerabilidades.</a:t>
            </a:r>
          </a:p>
          <a:p>
            <a:pPr marL="342900" indent="-342900">
              <a:buFont typeface="+mj-lt"/>
              <a:buAutoNum type="alphaUcPeriod"/>
            </a:pPr>
            <a:r>
              <a:rPr lang="es-ES" dirty="0"/>
              <a:t>Para mejorar el rendimiento del sistema.</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62D531C2-04D9-4145-970D-9BBAA82FB4A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66E9811C-103D-4E03-8CBA-CB3E68E0EEA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3A8A6F4D-76EC-44D0-93E8-1C0120A356A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331321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a:off x="346075" y="1473201"/>
            <a:ext cx="11566525" cy="459680"/>
          </a:xfrm>
        </p:spPr>
        <p:txBody>
          <a:bodyPr>
            <a:noAutofit/>
          </a:bodyPr>
          <a:lstStyle/>
          <a:p>
            <a:r>
              <a:rPr lang="es-ES" sz="1800" b="0" dirty="0"/>
              <a:t>Si no gestionamos adecuadamente los roles y cuentas, corremos el </a:t>
            </a:r>
            <a:r>
              <a:rPr lang="es-ES" sz="1800" dirty="0"/>
              <a:t>riesgo</a:t>
            </a:r>
            <a:r>
              <a:rPr lang="es-ES" sz="1800" b="0" dirty="0"/>
              <a:t> de:</a:t>
            </a:r>
            <a:endParaRPr lang="es-ES" sz="1800" dirty="0"/>
          </a:p>
        </p:txBody>
      </p:sp>
      <p:sp>
        <p:nvSpPr>
          <p:cNvPr id="11" name="Marcador de texto 10">
            <a:extLst>
              <a:ext uri="{FF2B5EF4-FFF2-40B4-BE49-F238E27FC236}">
                <a16:creationId xmlns:a16="http://schemas.microsoft.com/office/drawing/2014/main" xmlns="" id="{3668B46C-A5CC-426B-8A95-765C03089239}"/>
              </a:ext>
            </a:extLst>
          </p:cNvPr>
          <p:cNvSpPr>
            <a:spLocks noGrp="1"/>
          </p:cNvSpPr>
          <p:nvPr>
            <p:ph type="body" sz="quarter" idx="16"/>
          </p:nvPr>
        </p:nvSpPr>
        <p:spPr>
          <a:xfrm>
            <a:off x="345441" y="4398356"/>
            <a:ext cx="3566921" cy="459680"/>
          </a:xfrm>
        </p:spPr>
        <p:txBody>
          <a:bodyPr>
            <a:normAutofit/>
          </a:bodyPr>
          <a:lstStyle/>
          <a:p>
            <a:pPr algn="ctr"/>
            <a:r>
              <a:rPr lang="es-ES" b="1" dirty="0"/>
              <a:t>Manipulación de información</a:t>
            </a:r>
          </a:p>
        </p:txBody>
      </p:sp>
      <p:sp>
        <p:nvSpPr>
          <p:cNvPr id="9" name="Marcador de texto 8">
            <a:extLst>
              <a:ext uri="{FF2B5EF4-FFF2-40B4-BE49-F238E27FC236}">
                <a16:creationId xmlns:a16="http://schemas.microsoft.com/office/drawing/2014/main" xmlns="" id="{FAF402CE-DE90-4AD1-836D-36D42B274563}"/>
              </a:ext>
            </a:extLst>
          </p:cNvPr>
          <p:cNvSpPr>
            <a:spLocks noGrp="1"/>
          </p:cNvSpPr>
          <p:nvPr>
            <p:ph type="body" sz="quarter" idx="13"/>
          </p:nvPr>
        </p:nvSpPr>
        <p:spPr/>
        <p:txBody>
          <a:bodyPr>
            <a:normAutofit/>
          </a:bodyPr>
          <a:lstStyle/>
          <a:p>
            <a:r>
              <a:rPr lang="es-ES" sz="2000" dirty="0"/>
              <a:t>1. ROLES Y USUARIOS</a:t>
            </a:r>
          </a:p>
        </p:txBody>
      </p:sp>
      <p:sp>
        <p:nvSpPr>
          <p:cNvPr id="17" name="Marcador de texto 10">
            <a:extLst>
              <a:ext uri="{FF2B5EF4-FFF2-40B4-BE49-F238E27FC236}">
                <a16:creationId xmlns:a16="http://schemas.microsoft.com/office/drawing/2014/main" xmlns="" id="{B2065FC2-C3E9-4CA4-8CCB-E3EBE12EBC34}"/>
              </a:ext>
            </a:extLst>
          </p:cNvPr>
          <p:cNvSpPr>
            <a:spLocks noGrp="1"/>
          </p:cNvSpPr>
          <p:nvPr>
            <p:ph type="body" sz="quarter" idx="18"/>
          </p:nvPr>
        </p:nvSpPr>
        <p:spPr>
          <a:xfrm>
            <a:off x="4351718" y="4397851"/>
            <a:ext cx="3552825" cy="459681"/>
          </a:xfrm>
        </p:spPr>
        <p:txBody>
          <a:bodyPr>
            <a:normAutofit/>
          </a:bodyPr>
          <a:lstStyle/>
          <a:p>
            <a:pPr algn="ctr"/>
            <a:r>
              <a:rPr lang="es-ES" b="1" dirty="0"/>
              <a:t>Modificación de configuración</a:t>
            </a:r>
          </a:p>
        </p:txBody>
      </p:sp>
      <p:sp>
        <p:nvSpPr>
          <p:cNvPr id="18" name="Marcador de texto 10">
            <a:extLst>
              <a:ext uri="{FF2B5EF4-FFF2-40B4-BE49-F238E27FC236}">
                <a16:creationId xmlns:a16="http://schemas.microsoft.com/office/drawing/2014/main" xmlns="" id="{C8F6B7E8-C0E7-4DE1-ADCE-433869DCB5C6}"/>
              </a:ext>
            </a:extLst>
          </p:cNvPr>
          <p:cNvSpPr>
            <a:spLocks noGrp="1"/>
          </p:cNvSpPr>
          <p:nvPr>
            <p:ph type="body" sz="quarter" idx="20"/>
          </p:nvPr>
        </p:nvSpPr>
        <p:spPr>
          <a:xfrm>
            <a:off x="8343900" y="4397851"/>
            <a:ext cx="3552825" cy="459681"/>
          </a:xfrm>
        </p:spPr>
        <p:txBody>
          <a:bodyPr>
            <a:normAutofit/>
          </a:bodyPr>
          <a:lstStyle/>
          <a:p>
            <a:pPr algn="ctr"/>
            <a:r>
              <a:rPr lang="es-ES" b="1" dirty="0"/>
              <a:t>Acceso a nuestras cuentas</a:t>
            </a:r>
          </a:p>
        </p:txBody>
      </p:sp>
      <p:sp>
        <p:nvSpPr>
          <p:cNvPr id="19" name="Marcador de texto 9">
            <a:extLst>
              <a:ext uri="{FF2B5EF4-FFF2-40B4-BE49-F238E27FC236}">
                <a16:creationId xmlns:a16="http://schemas.microsoft.com/office/drawing/2014/main" xmlns="" id="{103B55B9-81A1-4377-9CB7-C22AB35EEFC3}"/>
              </a:ext>
            </a:extLst>
          </p:cNvPr>
          <p:cNvSpPr txBox="1">
            <a:spLocks/>
          </p:cNvSpPr>
          <p:nvPr/>
        </p:nvSpPr>
        <p:spPr>
          <a:xfrm>
            <a:off x="506970" y="4950932"/>
            <a:ext cx="11566525" cy="45968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b="0" dirty="0"/>
              <a:t>Por seguridad, lo ideal es mantener </a:t>
            </a:r>
            <a:r>
              <a:rPr lang="es-ES" sz="1800" dirty="0"/>
              <a:t>un único usuario administrador por dispositivo </a:t>
            </a:r>
            <a:r>
              <a:rPr lang="es-ES" sz="1800" b="0" dirty="0"/>
              <a:t>y </a:t>
            </a:r>
            <a:r>
              <a:rPr lang="es-ES" sz="1800" dirty="0"/>
              <a:t>mantener al mínimo los privilegios del resto de cuentas</a:t>
            </a:r>
            <a:r>
              <a:rPr lang="es-ES" sz="1800" b="0" dirty="0"/>
              <a:t> de usuario para evitar riesgos.</a:t>
            </a:r>
          </a:p>
        </p:txBody>
      </p:sp>
      <p:pic>
        <p:nvPicPr>
          <p:cNvPr id="29" name="Imagen 28">
            <a:extLst>
              <a:ext uri="{FF2B5EF4-FFF2-40B4-BE49-F238E27FC236}">
                <a16:creationId xmlns:a16="http://schemas.microsoft.com/office/drawing/2014/main" xmlns="" id="{C8DEDCA3-58B8-423B-9991-EC4B9615727D}"/>
              </a:ext>
            </a:extLst>
          </p:cNvPr>
          <p:cNvPicPr>
            <a:picLocks noChangeAspect="1"/>
          </p:cNvPicPr>
          <p:nvPr/>
        </p:nvPicPr>
        <p:blipFill>
          <a:blip r:embed="rId3"/>
          <a:srcRect/>
          <a:stretch/>
        </p:blipFill>
        <p:spPr>
          <a:xfrm>
            <a:off x="982380" y="1955408"/>
            <a:ext cx="2293042" cy="2254611"/>
          </a:xfrm>
          <a:prstGeom prst="rect">
            <a:avLst/>
          </a:prstGeom>
        </p:spPr>
      </p:pic>
      <p:pic>
        <p:nvPicPr>
          <p:cNvPr id="31" name="Imagen 30">
            <a:extLst>
              <a:ext uri="{FF2B5EF4-FFF2-40B4-BE49-F238E27FC236}">
                <a16:creationId xmlns:a16="http://schemas.microsoft.com/office/drawing/2014/main" xmlns="" id="{A2A5A514-F503-45C3-85FD-71F77D525635}"/>
              </a:ext>
            </a:extLst>
          </p:cNvPr>
          <p:cNvPicPr>
            <a:picLocks noChangeAspect="1"/>
          </p:cNvPicPr>
          <p:nvPr/>
        </p:nvPicPr>
        <p:blipFill>
          <a:blip r:embed="rId4"/>
          <a:srcRect/>
          <a:stretch/>
        </p:blipFill>
        <p:spPr>
          <a:xfrm>
            <a:off x="4949311" y="1955079"/>
            <a:ext cx="2293377" cy="2254940"/>
          </a:xfrm>
          <a:prstGeom prst="rect">
            <a:avLst/>
          </a:prstGeom>
        </p:spPr>
      </p:pic>
      <p:pic>
        <p:nvPicPr>
          <p:cNvPr id="33" name="Imagen 32" descr="Imagen que contiene dibujo&#10;&#10;Descripción generada automáticamente">
            <a:extLst>
              <a:ext uri="{FF2B5EF4-FFF2-40B4-BE49-F238E27FC236}">
                <a16:creationId xmlns:a16="http://schemas.microsoft.com/office/drawing/2014/main" xmlns="" id="{E8551B23-D47D-4936-82CE-8C841FD18EA0}"/>
              </a:ext>
            </a:extLst>
          </p:cNvPr>
          <p:cNvPicPr>
            <a:picLocks noChangeAspect="1"/>
          </p:cNvPicPr>
          <p:nvPr/>
        </p:nvPicPr>
        <p:blipFill>
          <a:blip r:embed="rId5"/>
          <a:stretch>
            <a:fillRect/>
          </a:stretch>
        </p:blipFill>
        <p:spPr>
          <a:xfrm>
            <a:off x="8973623" y="1955408"/>
            <a:ext cx="2293377" cy="2254941"/>
          </a:xfrm>
          <a:prstGeom prst="rect">
            <a:avLst/>
          </a:prstGeom>
        </p:spPr>
      </p:pic>
      <p:sp>
        <p:nvSpPr>
          <p:cNvPr id="12" name="Diagrama de flujo: terminador 11">
            <a:extLst>
              <a:ext uri="{FF2B5EF4-FFF2-40B4-BE49-F238E27FC236}">
                <a16:creationId xmlns:a16="http://schemas.microsoft.com/office/drawing/2014/main" xmlns="" id="{89D576CE-D52B-4EFC-B237-02B13F1593F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a16="http://schemas.microsoft.com/office/drawing/2014/main" xmlns="" id="{F9A7C74B-FF90-4197-A388-905D3C6F3D8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161370" y="6010083"/>
            <a:ext cx="691200" cy="691200"/>
          </a:xfrm>
          <a:prstGeom prst="rect">
            <a:avLst/>
          </a:prstGeom>
        </p:spPr>
      </p:pic>
      <p:pic>
        <p:nvPicPr>
          <p:cNvPr id="14" name="Gráfico 13">
            <a:extLst>
              <a:ext uri="{FF2B5EF4-FFF2-40B4-BE49-F238E27FC236}">
                <a16:creationId xmlns:a16="http://schemas.microsoft.com/office/drawing/2014/main" xmlns="" id="{AD23E702-FCC7-4BC2-BEB4-D4D5998D586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547121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3. La herramienta que analiza y verifica las conexiones entrantes y salientes se conoce como:</a:t>
            </a:r>
          </a:p>
          <a:p>
            <a:pPr marL="0" indent="0">
              <a:buNone/>
            </a:pPr>
            <a:endParaRPr lang="es-ES" dirty="0"/>
          </a:p>
          <a:p>
            <a:pPr marL="342900" indent="-342900">
              <a:buFont typeface="+mj-lt"/>
              <a:buAutoNum type="alphaUcPeriod"/>
            </a:pPr>
            <a:r>
              <a:rPr lang="es-ES" i="1" dirty="0"/>
              <a:t>Firewall.</a:t>
            </a:r>
          </a:p>
          <a:p>
            <a:pPr marL="342900" indent="-342900">
              <a:buFont typeface="+mj-lt"/>
              <a:buAutoNum type="alphaUcPeriod"/>
            </a:pPr>
            <a:r>
              <a:rPr lang="es-ES" i="1" dirty="0"/>
              <a:t>Antivirus.</a:t>
            </a:r>
          </a:p>
          <a:p>
            <a:pPr marL="342900" indent="-342900">
              <a:buFont typeface="+mj-lt"/>
              <a:buAutoNum type="alphaUcPeriod"/>
            </a:pPr>
            <a:r>
              <a:rPr lang="es-ES" i="1" dirty="0"/>
              <a:t>Router</a:t>
            </a:r>
            <a:r>
              <a:rPr lang="es-ES" dirty="0"/>
              <a:t>.</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FD9BD8D0-B331-4D32-B96B-CB0BA0531E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2D011395-D111-4288-9F27-7BB44797242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F6BF1808-F38B-421E-9559-8575EDD2C91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461691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4. ¿Cuál de las siguientes opciones es una contraseña robusta?</a:t>
            </a:r>
          </a:p>
          <a:p>
            <a:pPr marL="0" indent="0">
              <a:buNone/>
            </a:pPr>
            <a:endParaRPr lang="es-ES" dirty="0"/>
          </a:p>
          <a:p>
            <a:pPr marL="342900" indent="-342900">
              <a:buFont typeface="+mj-lt"/>
              <a:buAutoNum type="alphaUcPeriod"/>
            </a:pPr>
            <a:r>
              <a:rPr lang="es-ES" dirty="0"/>
              <a:t>1234567890</a:t>
            </a:r>
          </a:p>
          <a:p>
            <a:pPr marL="342900" indent="-342900">
              <a:buFont typeface="+mj-lt"/>
              <a:buAutoNum type="alphaUcPeriod"/>
            </a:pPr>
            <a:r>
              <a:rPr lang="es-ES" dirty="0"/>
              <a:t>20101990</a:t>
            </a:r>
          </a:p>
          <a:p>
            <a:pPr marL="342900" indent="-342900">
              <a:buFont typeface="+mj-lt"/>
              <a:buAutoNum type="alphaUcPeriod"/>
            </a:pPr>
            <a:r>
              <a:rPr lang="es-ES" dirty="0"/>
              <a:t>M1contr4s3na.</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E0A22626-6716-41D2-BCB1-8F87C651299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1E0CABF2-4724-4D6F-B138-777BD9305A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25AF8DE9-393F-40FF-9D81-3AFC43AD483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505133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5. ¿Es correcto utilizar la misma contraseña para más de 1 cuenta?</a:t>
            </a:r>
          </a:p>
          <a:p>
            <a:pPr marL="0" indent="0">
              <a:buNone/>
            </a:pPr>
            <a:endParaRPr lang="es-ES" dirty="0"/>
          </a:p>
          <a:p>
            <a:pPr marL="342900" indent="-342900">
              <a:buFont typeface="+mj-lt"/>
              <a:buAutoNum type="alphaUcPeriod"/>
            </a:pPr>
            <a:r>
              <a:rPr lang="es-ES" dirty="0"/>
              <a:t>Si, así evitamos olvidarlas.</a:t>
            </a:r>
          </a:p>
          <a:p>
            <a:pPr marL="342900" indent="-342900">
              <a:buFont typeface="+mj-lt"/>
              <a:buAutoNum type="alphaUcPeriod"/>
            </a:pPr>
            <a:r>
              <a:rPr lang="es-ES" dirty="0"/>
              <a:t>No, nunca.</a:t>
            </a:r>
          </a:p>
          <a:p>
            <a:pPr marL="342900" indent="-342900">
              <a:buFont typeface="+mj-lt"/>
              <a:buAutoNum type="alphaUcPeriod"/>
            </a:pPr>
            <a:r>
              <a:rPr lang="es-ES" dirty="0"/>
              <a:t>No, excepto si son cuentas secundarias.</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0DFEBC54-EC42-47DC-B650-D15760AE7FE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E9637181-DE52-4F61-842C-3DB77122D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5AF03F45-B627-4F80-86B7-BC686FF812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3887863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6. Las copias de seguridad nos ayudan a:</a:t>
            </a:r>
          </a:p>
          <a:p>
            <a:pPr marL="0" indent="0">
              <a:buNone/>
            </a:pPr>
            <a:endParaRPr lang="es-ES" dirty="0"/>
          </a:p>
          <a:p>
            <a:pPr marL="342900" indent="-342900">
              <a:buFont typeface="+mj-lt"/>
              <a:buAutoNum type="alphaUcPeriod"/>
            </a:pPr>
            <a:r>
              <a:rPr lang="es-ES" dirty="0"/>
              <a:t>Proteger nuestra información en caso de pérdida, daño o robo.</a:t>
            </a:r>
          </a:p>
          <a:p>
            <a:pPr marL="342900" indent="-342900">
              <a:buFont typeface="+mj-lt"/>
              <a:buAutoNum type="alphaUcPeriod"/>
            </a:pPr>
            <a:r>
              <a:rPr lang="es-ES" dirty="0"/>
              <a:t>Organizar nuestra información en la nube.</a:t>
            </a:r>
          </a:p>
          <a:p>
            <a:pPr marL="342900" indent="-342900">
              <a:buFont typeface="+mj-lt"/>
              <a:buAutoNum type="alphaUcPeriod"/>
            </a:pPr>
            <a:r>
              <a:rPr lang="es-ES" dirty="0"/>
              <a:t>Mejorar la seguridad de nuestras cuentas.</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CFDF6258-E5A7-44CB-B119-5A1C01D83CD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3D6D3EE8-FE4D-4F24-B836-3BBB5C5CB83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E6CFCD70-F056-4865-9A63-D8A3B56AF57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116980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7. La regla del 3-2-1 hace referencia a:</a:t>
            </a:r>
          </a:p>
          <a:p>
            <a:pPr marL="0" indent="0">
              <a:buNone/>
            </a:pPr>
            <a:endParaRPr lang="es-ES" dirty="0"/>
          </a:p>
          <a:p>
            <a:pPr marL="342900" indent="-342900">
              <a:buFont typeface="+mj-lt"/>
              <a:buAutoNum type="alphaUcPeriod"/>
            </a:pPr>
            <a:r>
              <a:rPr lang="es-ES" dirty="0"/>
              <a:t>3 copias de seguridad en 2 soportes diferentes y 1 en la nube.</a:t>
            </a:r>
          </a:p>
          <a:p>
            <a:pPr marL="342900" indent="-342900">
              <a:buFont typeface="+mj-lt"/>
              <a:buAutoNum type="alphaUcPeriod"/>
            </a:pPr>
            <a:r>
              <a:rPr lang="es-ES" dirty="0"/>
              <a:t>3 copias de seguridad en 2 carpetas diferentes y 1 cifrada.</a:t>
            </a:r>
          </a:p>
          <a:p>
            <a:pPr marL="342900" indent="-342900">
              <a:buFont typeface="+mj-lt"/>
              <a:buAutoNum type="alphaUcPeriod"/>
            </a:pPr>
            <a:r>
              <a:rPr lang="es-ES" dirty="0"/>
              <a:t>3 copias de seguridad en 2 soportes diferentes y 1 en un lugar físico distinto.</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037EB147-2E77-401E-964F-E39267BCC6F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79DC50C0-25D6-4146-8660-25ED157967D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D06C3CFB-E280-421A-B0AA-403D2785B75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1379175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8. Cuando vinculamos dos dispositivos entre sí habilitando una conexión inalámbrica, hablamos de:</a:t>
            </a:r>
          </a:p>
          <a:p>
            <a:pPr marL="0" indent="0">
              <a:buNone/>
            </a:pPr>
            <a:endParaRPr lang="es-ES" dirty="0"/>
          </a:p>
          <a:p>
            <a:pPr marL="342900" indent="-342900">
              <a:buFont typeface="+mj-lt"/>
              <a:buAutoNum type="alphaUcPeriod"/>
            </a:pPr>
            <a:r>
              <a:rPr lang="es-ES" dirty="0"/>
              <a:t>Wifi.</a:t>
            </a:r>
          </a:p>
          <a:p>
            <a:pPr marL="342900" indent="-342900">
              <a:buFont typeface="+mj-lt"/>
              <a:buAutoNum type="alphaUcPeriod"/>
            </a:pPr>
            <a:r>
              <a:rPr lang="es-ES" dirty="0"/>
              <a:t>Bluetooth.</a:t>
            </a:r>
          </a:p>
          <a:p>
            <a:pPr marL="342900" indent="-342900">
              <a:buFont typeface="+mj-lt"/>
              <a:buAutoNum type="alphaUcPeriod"/>
            </a:pPr>
            <a:r>
              <a:rPr lang="es-ES" dirty="0"/>
              <a:t>VLAN.</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D12AF153-1D74-46E9-9A82-0E1E80E9F7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122CABBE-0964-46C3-804D-1BE1B89B06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07EB2440-EFC6-468D-AFE5-F0CAE191819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249674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9. Estás en un centro comercial con la red wifi gratuita, ¿cuál de las opciones es la más segura?</a:t>
            </a:r>
          </a:p>
          <a:p>
            <a:pPr marL="0" indent="0">
              <a:buNone/>
            </a:pPr>
            <a:endParaRPr lang="es-ES" dirty="0"/>
          </a:p>
          <a:p>
            <a:pPr marL="342900" indent="-342900">
              <a:buFont typeface="+mj-lt"/>
              <a:buAutoNum type="alphaUcPeriod"/>
            </a:pPr>
            <a:r>
              <a:rPr lang="es-ES" dirty="0"/>
              <a:t>Conectarse, así se ahorran datos móviles.</a:t>
            </a:r>
          </a:p>
          <a:p>
            <a:pPr marL="342900" indent="-342900">
              <a:buFont typeface="+mj-lt"/>
              <a:buAutoNum type="alphaUcPeriod"/>
            </a:pPr>
            <a:r>
              <a:rPr lang="es-ES" dirty="0"/>
              <a:t>Revisar las redes wifi disponibles y conectarse solo a la que tenga mejor señal.</a:t>
            </a:r>
          </a:p>
          <a:p>
            <a:pPr marL="342900" indent="-342900">
              <a:buFont typeface="+mj-lt"/>
              <a:buAutoNum type="alphaUcPeriod"/>
            </a:pPr>
            <a:r>
              <a:rPr lang="es-ES" dirty="0"/>
              <a:t>Desactivar la opción que permite al dispositivo conectarse automáticamente.</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EF579967-6CB8-4D6C-AB32-1DD48485D7B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A856302E-4DB9-4DB9-B82C-4ACD0801B3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4E157DE8-1657-42EF-B9DF-6FC23B4C32D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2318816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10. ¿Qué harías si encontrases varios dispositivos desconocidos conectados a tu red wifi?</a:t>
            </a:r>
          </a:p>
          <a:p>
            <a:pPr marL="0" indent="0">
              <a:buNone/>
            </a:pPr>
            <a:endParaRPr lang="es-ES" dirty="0"/>
          </a:p>
          <a:p>
            <a:pPr marL="342900" indent="-342900">
              <a:buFont typeface="+mj-lt"/>
              <a:buAutoNum type="alphaUcPeriod"/>
            </a:pPr>
            <a:r>
              <a:rPr lang="es-ES" dirty="0"/>
              <a:t>Cambiar la contraseña de acceso al </a:t>
            </a:r>
            <a:r>
              <a:rPr lang="es-ES" i="1" dirty="0"/>
              <a:t>router</a:t>
            </a:r>
            <a:r>
              <a:rPr lang="es-ES" dirty="0"/>
              <a:t>, así como de conexión a la red wifi.</a:t>
            </a:r>
          </a:p>
          <a:p>
            <a:pPr marL="342900" indent="-342900">
              <a:buFont typeface="+mj-lt"/>
              <a:buAutoNum type="alphaUcPeriod"/>
            </a:pPr>
            <a:r>
              <a:rPr lang="es-ES" dirty="0"/>
              <a:t>Bloquearlos y hacer un filtro de direcciones MAC.</a:t>
            </a:r>
          </a:p>
          <a:p>
            <a:pPr marL="342900" indent="-342900">
              <a:buFont typeface="+mj-lt"/>
              <a:buAutoNum type="alphaUcPeriod"/>
            </a:pPr>
            <a:r>
              <a:rPr lang="es-ES" dirty="0"/>
              <a:t>Ambas opciones son correctas.</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7.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BCF8EA53-02B2-42FA-8B1C-327C4379CB0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6A5366CC-A33E-4EA0-B667-BF7801FC6AD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2CD2B3D1-2641-4DBE-93D6-5705EE94D96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Tree>
    <p:extLst>
      <p:ext uri="{BB962C8B-B14F-4D97-AF65-F5344CB8AC3E}">
        <p14:creationId xmlns:p14="http://schemas.microsoft.com/office/powerpoint/2010/main" val="3934426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352D6AC1-D622-4028-9F6B-A4DE9DF46EA3}"/>
              </a:ext>
            </a:extLst>
          </p:cNvPr>
          <p:cNvSpPr>
            <a:spLocks noGrp="1"/>
          </p:cNvSpPr>
          <p:nvPr>
            <p:ph type="body" sz="quarter" idx="10"/>
          </p:nvPr>
        </p:nvSpPr>
        <p:spPr/>
        <p:txBody>
          <a:bodyPr/>
          <a:lstStyle/>
          <a:p>
            <a:r>
              <a:rPr lang="es-ES" dirty="0"/>
              <a:t>Gracias por vuestra atención</a:t>
            </a:r>
          </a:p>
        </p:txBody>
      </p:sp>
    </p:spTree>
    <p:extLst>
      <p:ext uri="{BB962C8B-B14F-4D97-AF65-F5344CB8AC3E}">
        <p14:creationId xmlns:p14="http://schemas.microsoft.com/office/powerpoint/2010/main" val="1416283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1121" y="3457303"/>
            <a:ext cx="940262"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1"/>
          <p:cNvSpPr>
            <a:spLocks noGrp="1"/>
          </p:cNvSpPr>
          <p:nvPr>
            <p:ph type="body" sz="quarter" idx="10"/>
          </p:nvPr>
        </p:nvSpPr>
        <p:spPr>
          <a:xfrm>
            <a:off x="864437" y="2063935"/>
            <a:ext cx="8926285" cy="2778035"/>
          </a:xfrm>
        </p:spPr>
        <p:txBody>
          <a:bodyPr/>
          <a:lstStyle/>
          <a:p>
            <a:pPr algn="just"/>
            <a:r>
              <a:rPr lang="es-ES" sz="1200" dirty="0">
                <a:solidFill>
                  <a:schemeClr val="tx1"/>
                </a:solidFill>
              </a:rPr>
              <a:t>LICENCIA DE CONTENIDOS</a:t>
            </a:r>
          </a:p>
          <a:p>
            <a:pPr algn="just">
              <a:spcBef>
                <a:spcPts val="600"/>
              </a:spcBef>
              <a:spcAft>
                <a:spcPts val="600"/>
              </a:spcAft>
            </a:pPr>
            <a:r>
              <a:rPr lang="es-ES" sz="900" b="0" dirty="0">
                <a:solidFill>
                  <a:schemeClr val="tx1"/>
                </a:solidFill>
              </a:rPr>
              <a:t>La presente publicación pertenece a Instituto Nacional de </a:t>
            </a:r>
            <a:r>
              <a:rPr lang="es-ES" sz="900" b="0" dirty="0" err="1">
                <a:solidFill>
                  <a:schemeClr val="tx1"/>
                </a:solidFill>
              </a:rPr>
              <a:t>Ciberseguridad</a:t>
            </a:r>
            <a:r>
              <a:rPr lang="es-ES" sz="900" b="0" dirty="0">
                <a:solidFill>
                  <a:schemeClr val="tx1"/>
                </a:solidFill>
              </a:rPr>
              <a:t> (INCIBE) y está bajo licencia Reconocimiento-No </a:t>
            </a:r>
            <a:r>
              <a:rPr lang="es-ES" sz="900" b="0" dirty="0" smtClean="0">
                <a:solidFill>
                  <a:schemeClr val="tx1"/>
                </a:solidFill>
              </a:rPr>
              <a:t>Comercial-</a:t>
            </a:r>
            <a:r>
              <a:rPr lang="es-ES" sz="900" b="0" dirty="0" err="1" smtClean="0">
                <a:solidFill>
                  <a:schemeClr val="tx1"/>
                </a:solidFill>
              </a:rPr>
              <a:t>CompartirIgual</a:t>
            </a:r>
            <a:r>
              <a:rPr lang="es-ES" sz="900" b="0" dirty="0" smtClean="0">
                <a:solidFill>
                  <a:schemeClr val="tx1"/>
                </a:solidFill>
              </a:rPr>
              <a:t> </a:t>
            </a:r>
            <a:r>
              <a:rPr lang="es-ES" sz="900" b="0" dirty="0">
                <a:solidFill>
                  <a:schemeClr val="tx1"/>
                </a:solidFill>
              </a:rPr>
              <a:t>4.0 Internacional de </a:t>
            </a:r>
            <a:r>
              <a:rPr lang="es-ES" sz="900" b="0" dirty="0" err="1">
                <a:solidFill>
                  <a:schemeClr val="tx1"/>
                </a:solidFill>
              </a:rPr>
              <a:t>Creative</a:t>
            </a:r>
            <a:r>
              <a:rPr lang="es-ES" sz="900" b="0" dirty="0">
                <a:solidFill>
                  <a:schemeClr val="tx1"/>
                </a:solidFill>
              </a:rPr>
              <a:t> </a:t>
            </a:r>
            <a:r>
              <a:rPr lang="es-ES" sz="900" b="0" dirty="0" err="1">
                <a:solidFill>
                  <a:schemeClr val="tx1"/>
                </a:solidFill>
              </a:rPr>
              <a:t>Commons</a:t>
            </a:r>
            <a:r>
              <a:rPr lang="es-ES" sz="900" b="0" dirty="0">
                <a:solidFill>
                  <a:schemeClr val="tx1"/>
                </a:solidFill>
              </a:rPr>
              <a:t>. Por esta razón está permitido copiar, distribuir y comunicar públicamente esta obra bajo las condiciones siguientes:</a:t>
            </a:r>
          </a:p>
          <a:p>
            <a:pPr marL="171450" indent="-171450" algn="just">
              <a:spcBef>
                <a:spcPts val="600"/>
              </a:spcBef>
              <a:buFont typeface="Arial" panose="020B0604020202020204" pitchFamily="34" charset="0"/>
              <a:buChar char="•"/>
            </a:pPr>
            <a:r>
              <a:rPr lang="es-ES" sz="900" dirty="0" smtClean="0">
                <a:solidFill>
                  <a:schemeClr val="tx1"/>
                </a:solidFill>
              </a:rPr>
              <a:t>Reconocimiento</a:t>
            </a:r>
            <a:r>
              <a:rPr lang="es-ES" sz="900" b="0" dirty="0">
                <a:solidFill>
                  <a:schemeClr val="tx1"/>
                </a:solidFill>
              </a:rPr>
              <a:t>. El contenido de esta publicación se puede reproducir total o parcialmente por terceros, citando su procedencia y haciendo referencia expresa a INCIBE y su sitio web: </a:t>
            </a:r>
            <a:r>
              <a:rPr lang="es-ES" sz="900" b="0" dirty="0" smtClean="0">
                <a:solidFill>
                  <a:schemeClr val="tx1"/>
                </a:solidFill>
                <a:hlinkClick r:id="rId2"/>
              </a:rPr>
              <a:t>https</a:t>
            </a:r>
            <a:r>
              <a:rPr lang="es-ES" sz="900" b="0" dirty="0">
                <a:solidFill>
                  <a:schemeClr val="tx1"/>
                </a:solidFill>
                <a:hlinkClick r:id="rId2"/>
              </a:rPr>
              <a:t>://</a:t>
            </a:r>
            <a:r>
              <a:rPr lang="es-ES" sz="900" b="0" dirty="0" smtClean="0">
                <a:solidFill>
                  <a:schemeClr val="tx1"/>
                </a:solidFill>
                <a:hlinkClick r:id="rId2"/>
              </a:rPr>
              <a:t>www.incibe.es</a:t>
            </a:r>
            <a:r>
              <a:rPr lang="es-ES" sz="900" b="0" dirty="0" smtClean="0">
                <a:solidFill>
                  <a:schemeClr val="tx1"/>
                </a:solidFill>
              </a:rPr>
              <a:t>. Dicho </a:t>
            </a:r>
            <a:r>
              <a:rPr lang="es-ES" sz="900" b="0" dirty="0">
                <a:solidFill>
                  <a:schemeClr val="tx1"/>
                </a:solidFill>
              </a:rPr>
              <a:t>reconocimiento no podrá en ningún caso sugerir que INCIBE presta apoyo a dicho tercero o apoya el uso que hace de su obra.</a:t>
            </a:r>
          </a:p>
          <a:p>
            <a:pPr marL="171450" indent="-171450" algn="just">
              <a:spcBef>
                <a:spcPts val="600"/>
              </a:spcBef>
              <a:buFont typeface="Arial" panose="020B0604020202020204" pitchFamily="34" charset="0"/>
              <a:buChar char="•"/>
            </a:pPr>
            <a:r>
              <a:rPr lang="es-ES" sz="900" dirty="0">
                <a:solidFill>
                  <a:schemeClr val="tx1"/>
                </a:solidFill>
              </a:rPr>
              <a:t>Uso No Comercial</a:t>
            </a:r>
            <a:r>
              <a:rPr lang="es-ES" sz="900" b="0" dirty="0">
                <a:solidFill>
                  <a:schemeClr val="tx1"/>
                </a:solidFill>
              </a:rPr>
              <a:t>. El material original y los trabajos derivados pueden ser distribuidos, copiados y exhibidos mientras su uso no tenga fines comerciales.</a:t>
            </a:r>
          </a:p>
          <a:p>
            <a:pPr marL="171450" indent="-171450" algn="just">
              <a:spcBef>
                <a:spcPts val="600"/>
              </a:spcBef>
              <a:buFont typeface="Arial" panose="020B0604020202020204" pitchFamily="34" charset="0"/>
              <a:buChar char="•"/>
            </a:pPr>
            <a:r>
              <a:rPr lang="es-ES" sz="900" dirty="0">
                <a:solidFill>
                  <a:schemeClr val="tx1"/>
                </a:solidFill>
              </a:rPr>
              <a:t>Compartir Igual</a:t>
            </a:r>
            <a:r>
              <a:rPr lang="es-ES" sz="900" b="0" dirty="0">
                <a:solidFill>
                  <a:schemeClr val="tx1"/>
                </a:solidFill>
              </a:rPr>
              <a:t>. Si altera o transforma esta obra, o genera una obra derivada, sólo puede distribuirla bajo esta misma licencia.</a:t>
            </a:r>
          </a:p>
          <a:p>
            <a:pPr algn="just">
              <a:spcBef>
                <a:spcPts val="600"/>
              </a:spcBef>
            </a:pPr>
            <a:r>
              <a:rPr lang="es-ES" sz="900" b="0" dirty="0">
                <a:solidFill>
                  <a:schemeClr val="tx1"/>
                </a:solidFill>
              </a:rPr>
              <a:t>Al reutilizar o distribuir la obra, tiene que dejar bien claro los términos de la licencia de esta obra.</a:t>
            </a:r>
          </a:p>
          <a:p>
            <a:pPr algn="just">
              <a:spcBef>
                <a:spcPts val="600"/>
              </a:spcBef>
            </a:pPr>
            <a:r>
              <a:rPr lang="es-ES" sz="900" b="0" dirty="0">
                <a:solidFill>
                  <a:schemeClr val="tx1"/>
                </a:solidFill>
              </a:rPr>
              <a:t>Alguna de estas condiciones puede no aplicarse si se obtiene el permiso de INCIBE como titular </a:t>
            </a:r>
            <a:r>
              <a:rPr lang="es-ES" sz="900" b="0" dirty="0" smtClean="0">
                <a:solidFill>
                  <a:schemeClr val="tx1"/>
                </a:solidFill>
              </a:rPr>
              <a:t>de los </a:t>
            </a:r>
            <a:r>
              <a:rPr lang="es-ES" sz="900" b="0" dirty="0">
                <a:solidFill>
                  <a:schemeClr val="tx1"/>
                </a:solidFill>
              </a:rPr>
              <a:t>derechos de autor.</a:t>
            </a:r>
          </a:p>
          <a:p>
            <a:pPr algn="just"/>
            <a:endParaRPr lang="es-ES" sz="900" b="0" i="1" dirty="0">
              <a:solidFill>
                <a:schemeClr val="tx1"/>
              </a:solidFill>
            </a:endParaRPr>
          </a:p>
          <a:p>
            <a:pPr algn="just"/>
            <a:r>
              <a:rPr lang="es-ES" sz="900" b="0" i="1" dirty="0">
                <a:solidFill>
                  <a:schemeClr val="tx1"/>
                </a:solidFill>
              </a:rPr>
              <a:t>Texto completo de la </a:t>
            </a:r>
            <a:r>
              <a:rPr lang="es-ES" sz="900" b="0" i="1" dirty="0" smtClean="0">
                <a:solidFill>
                  <a:schemeClr val="tx1"/>
                </a:solidFill>
              </a:rPr>
              <a:t>licencia: </a:t>
            </a:r>
            <a:r>
              <a:rPr lang="es-ES" sz="900" b="0" i="1" dirty="0" smtClean="0">
                <a:solidFill>
                  <a:schemeClr val="tx1"/>
                </a:solidFill>
                <a:hlinkClick r:id="rId3"/>
              </a:rPr>
              <a:t>https</a:t>
            </a:r>
            <a:r>
              <a:rPr lang="es-ES" sz="900" b="0" i="1" dirty="0">
                <a:solidFill>
                  <a:schemeClr val="tx1"/>
                </a:solidFill>
                <a:hlinkClick r:id="rId3"/>
              </a:rPr>
              <a:t>://</a:t>
            </a:r>
            <a:r>
              <a:rPr lang="es-ES" sz="900" b="0" i="1" dirty="0" smtClean="0">
                <a:solidFill>
                  <a:schemeClr val="tx1"/>
                </a:solidFill>
                <a:hlinkClick r:id="rId3"/>
              </a:rPr>
              <a:t>creativecommons.org/licenses/by-nc-sa/4.0/deed.es_ES</a:t>
            </a:r>
            <a:r>
              <a:rPr lang="es-ES" sz="900" b="0" i="1" dirty="0" smtClean="0">
                <a:solidFill>
                  <a:schemeClr val="tx1"/>
                </a:solidFill>
              </a:rPr>
              <a:t> </a:t>
            </a:r>
            <a:endParaRPr lang="es-ES" sz="900" b="0" i="1" dirty="0">
              <a:solidFill>
                <a:schemeClr val="tx1"/>
              </a:solidFill>
            </a:endParaRP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8931" y="3840481"/>
            <a:ext cx="1621791" cy="567627"/>
          </a:xfrm>
          <a:prstGeom prst="rect">
            <a:avLst/>
          </a:prstGeom>
        </p:spPr>
      </p:pic>
    </p:spTree>
    <p:extLst>
      <p:ext uri="{BB962C8B-B14F-4D97-AF65-F5344CB8AC3E}">
        <p14:creationId xmlns:p14="http://schemas.microsoft.com/office/powerpoint/2010/main" val="13607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E61FEC0B-34D5-4807-876F-8958F175CF80}"/>
              </a:ext>
            </a:extLst>
          </p:cNvPr>
          <p:cNvSpPr>
            <a:spLocks noGrp="1"/>
          </p:cNvSpPr>
          <p:nvPr>
            <p:ph type="body" sz="quarter" idx="15"/>
          </p:nvPr>
        </p:nvSpPr>
        <p:spPr/>
        <p:txBody>
          <a:bodyPr>
            <a:normAutofit/>
          </a:bodyPr>
          <a:lstStyle/>
          <a:p>
            <a:r>
              <a:rPr lang="es-ES" sz="1800" b="0" dirty="0"/>
              <a:t>Existen diferentes </a:t>
            </a:r>
            <a:r>
              <a:rPr lang="es-ES" sz="1800" dirty="0"/>
              <a:t>tipos de cuentas</a:t>
            </a:r>
            <a:r>
              <a:rPr lang="es-ES" sz="1800" b="0" dirty="0"/>
              <a:t>:</a:t>
            </a:r>
          </a:p>
        </p:txBody>
      </p:sp>
      <p:sp>
        <p:nvSpPr>
          <p:cNvPr id="9" name="Marcador de texto 8">
            <a:extLst>
              <a:ext uri="{FF2B5EF4-FFF2-40B4-BE49-F238E27FC236}">
                <a16:creationId xmlns:a16="http://schemas.microsoft.com/office/drawing/2014/main" xmlns="" id="{5BF6D8ED-A39C-4B41-9813-DA7E16C515D0}"/>
              </a:ext>
            </a:extLst>
          </p:cNvPr>
          <p:cNvSpPr>
            <a:spLocks noGrp="1"/>
          </p:cNvSpPr>
          <p:nvPr>
            <p:ph type="body" sz="quarter" idx="16"/>
          </p:nvPr>
        </p:nvSpPr>
        <p:spPr>
          <a:xfrm>
            <a:off x="345441" y="2800496"/>
            <a:ext cx="3554043" cy="459681"/>
          </a:xfrm>
        </p:spPr>
        <p:txBody>
          <a:bodyPr/>
          <a:lstStyle/>
          <a:p>
            <a:pPr algn="ctr"/>
            <a:r>
              <a:rPr lang="es-ES" b="1" dirty="0"/>
              <a:t>Usuario Administrador</a:t>
            </a:r>
          </a:p>
        </p:txBody>
      </p:sp>
      <p:sp>
        <p:nvSpPr>
          <p:cNvPr id="5" name="Marcador de texto 4">
            <a:extLst>
              <a:ext uri="{FF2B5EF4-FFF2-40B4-BE49-F238E27FC236}">
                <a16:creationId xmlns:a16="http://schemas.microsoft.com/office/drawing/2014/main" xmlns="" id="{762696A7-3763-441F-B104-328C7535939A}"/>
              </a:ext>
            </a:extLst>
          </p:cNvPr>
          <p:cNvSpPr>
            <a:spLocks noGrp="1"/>
          </p:cNvSpPr>
          <p:nvPr>
            <p:ph type="body" sz="quarter" idx="13"/>
          </p:nvPr>
        </p:nvSpPr>
        <p:spPr>
          <a:xfrm>
            <a:off x="346075" y="437298"/>
            <a:ext cx="6819223" cy="522794"/>
          </a:xfrm>
        </p:spPr>
        <p:txBody>
          <a:bodyPr>
            <a:normAutofit/>
          </a:bodyPr>
          <a:lstStyle/>
          <a:p>
            <a:r>
              <a:rPr lang="es-ES" sz="2000" dirty="0"/>
              <a:t>1. ROLES Y USUARIOS WINDOWS</a:t>
            </a:r>
          </a:p>
        </p:txBody>
      </p:sp>
      <p:sp>
        <p:nvSpPr>
          <p:cNvPr id="15" name="Marcador de texto 8">
            <a:extLst>
              <a:ext uri="{FF2B5EF4-FFF2-40B4-BE49-F238E27FC236}">
                <a16:creationId xmlns:a16="http://schemas.microsoft.com/office/drawing/2014/main" xmlns="" id="{BEDA42C4-8071-4739-8A03-A5699B7527D1}"/>
              </a:ext>
            </a:extLst>
          </p:cNvPr>
          <p:cNvSpPr>
            <a:spLocks noGrp="1"/>
          </p:cNvSpPr>
          <p:nvPr>
            <p:ph type="body" sz="quarter" idx="18"/>
          </p:nvPr>
        </p:nvSpPr>
        <p:spPr>
          <a:xfrm>
            <a:off x="4351338" y="2800349"/>
            <a:ext cx="3552825" cy="459680"/>
          </a:xfrm>
        </p:spPr>
        <p:txBody>
          <a:bodyPr/>
          <a:lstStyle/>
          <a:p>
            <a:pPr algn="ctr"/>
            <a:r>
              <a:rPr lang="es-ES" b="1" dirty="0"/>
              <a:t>Usuario “Tu familia”</a:t>
            </a:r>
          </a:p>
        </p:txBody>
      </p:sp>
      <p:sp>
        <p:nvSpPr>
          <p:cNvPr id="16" name="Marcador de texto 8">
            <a:extLst>
              <a:ext uri="{FF2B5EF4-FFF2-40B4-BE49-F238E27FC236}">
                <a16:creationId xmlns:a16="http://schemas.microsoft.com/office/drawing/2014/main" xmlns="" id="{453249C3-A415-4538-B65D-383DA7613874}"/>
              </a:ext>
            </a:extLst>
          </p:cNvPr>
          <p:cNvSpPr>
            <a:spLocks noGrp="1"/>
          </p:cNvSpPr>
          <p:nvPr>
            <p:ph type="body" sz="quarter" idx="20"/>
          </p:nvPr>
        </p:nvSpPr>
        <p:spPr>
          <a:xfrm>
            <a:off x="8343900" y="2800348"/>
            <a:ext cx="3552825" cy="459681"/>
          </a:xfrm>
        </p:spPr>
        <p:txBody>
          <a:bodyPr/>
          <a:lstStyle/>
          <a:p>
            <a:pPr algn="ctr"/>
            <a:r>
              <a:rPr lang="es-ES" b="1" dirty="0"/>
              <a:t>Otros usuarios</a:t>
            </a:r>
          </a:p>
        </p:txBody>
      </p:sp>
      <p:sp>
        <p:nvSpPr>
          <p:cNvPr id="17" name="Marcador de posición de imagen 9">
            <a:extLst>
              <a:ext uri="{FF2B5EF4-FFF2-40B4-BE49-F238E27FC236}">
                <a16:creationId xmlns:a16="http://schemas.microsoft.com/office/drawing/2014/main" xmlns="" id="{21E4D558-F7E3-4BE6-8BAB-75E7F39B0BED}"/>
              </a:ext>
            </a:extLst>
          </p:cNvPr>
          <p:cNvSpPr txBox="1">
            <a:spLocks/>
          </p:cNvSpPr>
          <p:nvPr/>
        </p:nvSpPr>
        <p:spPr>
          <a:xfrm>
            <a:off x="360777" y="2869458"/>
            <a:ext cx="3554043" cy="2306105"/>
          </a:xfrm>
          <a:prstGeom prst="rect">
            <a:avLst/>
          </a:prstGeom>
        </p:spPr>
      </p:sp>
      <p:sp>
        <p:nvSpPr>
          <p:cNvPr id="18" name="Marcador de posición de imagen 11">
            <a:extLst>
              <a:ext uri="{FF2B5EF4-FFF2-40B4-BE49-F238E27FC236}">
                <a16:creationId xmlns:a16="http://schemas.microsoft.com/office/drawing/2014/main" xmlns="" id="{6F086D3A-E53E-4D85-9235-74A4D2EB901C}"/>
              </a:ext>
            </a:extLst>
          </p:cNvPr>
          <p:cNvSpPr txBox="1">
            <a:spLocks/>
          </p:cNvSpPr>
          <p:nvPr/>
        </p:nvSpPr>
        <p:spPr>
          <a:xfrm>
            <a:off x="4366106" y="2869458"/>
            <a:ext cx="3554043" cy="2306105"/>
          </a:xfrm>
          <a:prstGeom prst="rect">
            <a:avLst/>
          </a:prstGeom>
        </p:spPr>
      </p:sp>
      <p:pic>
        <p:nvPicPr>
          <p:cNvPr id="3" name="Imagen 2">
            <a:extLst>
              <a:ext uri="{FF2B5EF4-FFF2-40B4-BE49-F238E27FC236}">
                <a16:creationId xmlns:a16="http://schemas.microsoft.com/office/drawing/2014/main" xmlns="" id="{CF70B81B-07F9-4468-9993-CBC02B5DA3E7}"/>
              </a:ext>
            </a:extLst>
          </p:cNvPr>
          <p:cNvPicPr>
            <a:picLocks noChangeAspect="1"/>
          </p:cNvPicPr>
          <p:nvPr/>
        </p:nvPicPr>
        <p:blipFill>
          <a:blip r:embed="rId3"/>
          <a:srcRect/>
          <a:stretch/>
        </p:blipFill>
        <p:spPr>
          <a:xfrm>
            <a:off x="3560649" y="3512151"/>
            <a:ext cx="5164955" cy="2497932"/>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11" name="Diagrama de flujo: terminador 10">
            <a:extLst>
              <a:ext uri="{FF2B5EF4-FFF2-40B4-BE49-F238E27FC236}">
                <a16:creationId xmlns:a16="http://schemas.microsoft.com/office/drawing/2014/main" xmlns="" id="{D478595B-8BD3-49A3-A098-F45953711845}"/>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2" name="Gráfico 11">
            <a:extLst>
              <a:ext uri="{FF2B5EF4-FFF2-40B4-BE49-F238E27FC236}">
                <a16:creationId xmlns:a16="http://schemas.microsoft.com/office/drawing/2014/main" xmlns="" id="{F8664340-2B94-4D14-B432-B9F96A475C1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pic>
        <p:nvPicPr>
          <p:cNvPr id="4" name="Gráfico 3" descr="Usuario">
            <a:extLst>
              <a:ext uri="{FF2B5EF4-FFF2-40B4-BE49-F238E27FC236}">
                <a16:creationId xmlns:a16="http://schemas.microsoft.com/office/drawing/2014/main" xmlns="" id="{A6FAB5EE-634C-464C-8A74-AAEF370234A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1665262" y="1892941"/>
            <a:ext cx="914400" cy="914400"/>
          </a:xfrm>
          <a:prstGeom prst="rect">
            <a:avLst/>
          </a:prstGeom>
        </p:spPr>
      </p:pic>
      <p:pic>
        <p:nvPicPr>
          <p:cNvPr id="19" name="Gráfico 18" descr="Usuario">
            <a:extLst>
              <a:ext uri="{FF2B5EF4-FFF2-40B4-BE49-F238E27FC236}">
                <a16:creationId xmlns:a16="http://schemas.microsoft.com/office/drawing/2014/main" xmlns="" id="{76D8D252-3402-4F00-8D1B-060B904B2A1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5685926" y="1885948"/>
            <a:ext cx="914400" cy="914400"/>
          </a:xfrm>
          <a:prstGeom prst="rect">
            <a:avLst/>
          </a:prstGeom>
        </p:spPr>
      </p:pic>
      <p:pic>
        <p:nvPicPr>
          <p:cNvPr id="20" name="Gráfico 19" descr="Usuario">
            <a:extLst>
              <a:ext uri="{FF2B5EF4-FFF2-40B4-BE49-F238E27FC236}">
                <a16:creationId xmlns:a16="http://schemas.microsoft.com/office/drawing/2014/main" xmlns="" id="{DC325156-4EA9-46E0-9636-34C58B41E4A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5281431" y="2152771"/>
            <a:ext cx="622486" cy="622486"/>
          </a:xfrm>
          <a:prstGeom prst="rect">
            <a:avLst/>
          </a:prstGeom>
        </p:spPr>
      </p:pic>
      <p:pic>
        <p:nvPicPr>
          <p:cNvPr id="21" name="Gráfico 20" descr="Usuario">
            <a:extLst>
              <a:ext uri="{FF2B5EF4-FFF2-40B4-BE49-F238E27FC236}">
                <a16:creationId xmlns:a16="http://schemas.microsoft.com/office/drawing/2014/main" xmlns="" id="{E8055074-C2A2-4333-9308-0A79FB931CB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6364271" y="2160793"/>
            <a:ext cx="622486" cy="622486"/>
          </a:xfrm>
          <a:prstGeom prst="rect">
            <a:avLst/>
          </a:prstGeom>
        </p:spPr>
      </p:pic>
      <p:pic>
        <p:nvPicPr>
          <p:cNvPr id="22" name="Gráfico 21" descr="Usuario">
            <a:extLst>
              <a:ext uri="{FF2B5EF4-FFF2-40B4-BE49-F238E27FC236}">
                <a16:creationId xmlns:a16="http://schemas.microsoft.com/office/drawing/2014/main" xmlns="" id="{03B12E60-5E9C-408B-A758-4502E6C98D80}"/>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9690605" y="1885948"/>
            <a:ext cx="914400" cy="914400"/>
          </a:xfrm>
          <a:prstGeom prst="rect">
            <a:avLst/>
          </a:prstGeom>
        </p:spPr>
      </p:pic>
    </p:spTree>
    <p:extLst>
      <p:ext uri="{BB962C8B-B14F-4D97-AF65-F5344CB8AC3E}">
        <p14:creationId xmlns:p14="http://schemas.microsoft.com/office/powerpoint/2010/main" val="3782341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a:extLst>
              <a:ext uri="{FF2B5EF4-FFF2-40B4-BE49-F238E27FC236}">
                <a16:creationId xmlns:a16="http://schemas.microsoft.com/office/drawing/2014/main" xmlns="" id="{F0EA9219-ABFF-410E-992F-D179AEF5D0FD}"/>
              </a:ext>
            </a:extLst>
          </p:cNvPr>
          <p:cNvSpPr>
            <a:spLocks noGrp="1"/>
          </p:cNvSpPr>
          <p:nvPr>
            <p:ph type="body" sz="quarter" idx="15"/>
          </p:nvPr>
        </p:nvSpPr>
        <p:spPr/>
        <p:txBody>
          <a:bodyPr>
            <a:normAutofit/>
          </a:bodyPr>
          <a:lstStyle/>
          <a:p>
            <a:r>
              <a:rPr lang="es-ES" sz="1800" b="0" dirty="0"/>
              <a:t>Para</a:t>
            </a:r>
            <a:r>
              <a:rPr lang="es-ES" sz="1800" dirty="0"/>
              <a:t> crear cuentas</a:t>
            </a:r>
            <a:r>
              <a:rPr lang="es-ES" sz="1800" b="0" dirty="0"/>
              <a:t>:</a:t>
            </a:r>
          </a:p>
        </p:txBody>
      </p:sp>
      <p:sp>
        <p:nvSpPr>
          <p:cNvPr id="12" name="Marcador de texto 11">
            <a:extLst>
              <a:ext uri="{FF2B5EF4-FFF2-40B4-BE49-F238E27FC236}">
                <a16:creationId xmlns:a16="http://schemas.microsoft.com/office/drawing/2014/main" xmlns="" id="{25B60504-803F-46E2-8A2F-7A4FE112F24A}"/>
              </a:ext>
            </a:extLst>
          </p:cNvPr>
          <p:cNvSpPr>
            <a:spLocks noGrp="1"/>
          </p:cNvSpPr>
          <p:nvPr>
            <p:ph type="body" sz="quarter" idx="16"/>
          </p:nvPr>
        </p:nvSpPr>
        <p:spPr>
          <a:xfrm>
            <a:off x="500325" y="3028721"/>
            <a:ext cx="5294871" cy="1635599"/>
          </a:xfrm>
        </p:spPr>
        <p:txBody>
          <a:bodyPr>
            <a:normAutofit/>
          </a:bodyPr>
          <a:lstStyle/>
          <a:p>
            <a:pPr marL="342900" indent="-342900">
              <a:buClr>
                <a:srgbClr val="CD2D37"/>
              </a:buClr>
              <a:buFont typeface="Wingdings" panose="05000000000000000000" pitchFamily="2" charset="2"/>
              <a:buChar char="v"/>
            </a:pPr>
            <a:r>
              <a:rPr lang="es-ES" dirty="0"/>
              <a:t>Iremos a la </a:t>
            </a:r>
            <a:r>
              <a:rPr lang="es-ES" b="1" dirty="0"/>
              <a:t>imagen de Windows </a:t>
            </a:r>
            <a:r>
              <a:rPr lang="es-ES" dirty="0"/>
              <a:t>en la parte inferior izquierda. </a:t>
            </a:r>
          </a:p>
          <a:p>
            <a:pPr marL="285750" indent="-285750">
              <a:buClr>
                <a:srgbClr val="CD2D37"/>
              </a:buClr>
              <a:buFont typeface="Wingdings" panose="05000000000000000000" pitchFamily="2" charset="2"/>
              <a:buChar char="v"/>
            </a:pPr>
            <a:r>
              <a:rPr lang="es-ES" dirty="0"/>
              <a:t>Clic en </a:t>
            </a:r>
            <a:r>
              <a:rPr lang="es-ES" b="1" dirty="0"/>
              <a:t>Configuración &gt; Cuentas &gt; Familia y otros usuarios u Otros usuarios</a:t>
            </a:r>
            <a:r>
              <a:rPr lang="es-ES" dirty="0"/>
              <a:t>.</a:t>
            </a:r>
          </a:p>
          <a:p>
            <a:pPr marL="285750" indent="-285750">
              <a:buClr>
                <a:srgbClr val="CD2D37"/>
              </a:buClr>
              <a:buFont typeface="Wingdings" panose="05000000000000000000" pitchFamily="2" charset="2"/>
              <a:buChar char="v"/>
            </a:pPr>
            <a:endParaRPr lang="es-ES" dirty="0"/>
          </a:p>
        </p:txBody>
      </p:sp>
      <p:sp>
        <p:nvSpPr>
          <p:cNvPr id="10" name="Marcador de texto 9">
            <a:extLst>
              <a:ext uri="{FF2B5EF4-FFF2-40B4-BE49-F238E27FC236}">
                <a16:creationId xmlns:a16="http://schemas.microsoft.com/office/drawing/2014/main" xmlns="" id="{501174CC-1A6F-4A59-85BB-712F5039DFDC}"/>
              </a:ext>
            </a:extLst>
          </p:cNvPr>
          <p:cNvSpPr>
            <a:spLocks noGrp="1"/>
          </p:cNvSpPr>
          <p:nvPr>
            <p:ph type="body" sz="quarter" idx="13"/>
          </p:nvPr>
        </p:nvSpPr>
        <p:spPr/>
        <p:txBody>
          <a:bodyPr>
            <a:normAutofit/>
          </a:bodyPr>
          <a:lstStyle/>
          <a:p>
            <a:r>
              <a:rPr lang="es-ES" sz="2000" dirty="0"/>
              <a:t>1.1 ROLES Y USUARIOS WINDOWS</a:t>
            </a:r>
          </a:p>
          <a:p>
            <a:endParaRPr lang="es-ES" sz="2000" dirty="0"/>
          </a:p>
        </p:txBody>
      </p:sp>
      <p:pic>
        <p:nvPicPr>
          <p:cNvPr id="3" name="Imagen 2" descr="Captura de pantalla de un celular&#10;&#10;Descripción generada automáticamente">
            <a:extLst>
              <a:ext uri="{FF2B5EF4-FFF2-40B4-BE49-F238E27FC236}">
                <a16:creationId xmlns:a16="http://schemas.microsoft.com/office/drawing/2014/main" xmlns="" id="{F12E4B80-A38A-4D86-A071-9B7BFF970526}"/>
              </a:ext>
            </a:extLst>
          </p:cNvPr>
          <p:cNvPicPr>
            <a:picLocks noChangeAspect="1"/>
          </p:cNvPicPr>
          <p:nvPr/>
        </p:nvPicPr>
        <p:blipFill>
          <a:blip r:embed="rId3"/>
          <a:stretch>
            <a:fillRect/>
          </a:stretch>
        </p:blipFill>
        <p:spPr>
          <a:xfrm>
            <a:off x="6096000" y="1703041"/>
            <a:ext cx="5595675" cy="4286960"/>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14" name="Diagrama de flujo: terminador 13">
            <a:extLst>
              <a:ext uri="{FF2B5EF4-FFF2-40B4-BE49-F238E27FC236}">
                <a16:creationId xmlns:a16="http://schemas.microsoft.com/office/drawing/2014/main" xmlns="" id="{E6B1E090-6C8C-487F-B008-507ED3CEE061}"/>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Gráfico 7">
            <a:extLst>
              <a:ext uri="{FF2B5EF4-FFF2-40B4-BE49-F238E27FC236}">
                <a16:creationId xmlns:a16="http://schemas.microsoft.com/office/drawing/2014/main" xmlns="" id="{573FDE6A-B2D5-451F-A359-00B220BB1B6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1370" y="6010083"/>
            <a:ext cx="691200" cy="691200"/>
          </a:xfrm>
          <a:prstGeom prst="rect">
            <a:avLst/>
          </a:prstGeom>
        </p:spPr>
      </p:pic>
    </p:spTree>
    <p:extLst>
      <p:ext uri="{BB962C8B-B14F-4D97-AF65-F5344CB8AC3E}">
        <p14:creationId xmlns:p14="http://schemas.microsoft.com/office/powerpoint/2010/main" val="1771392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xmlns="" id="{25B60504-803F-46E2-8A2F-7A4FE112F24A}"/>
              </a:ext>
            </a:extLst>
          </p:cNvPr>
          <p:cNvSpPr>
            <a:spLocks noGrp="1"/>
          </p:cNvSpPr>
          <p:nvPr>
            <p:ph type="body" sz="quarter" idx="16"/>
          </p:nvPr>
        </p:nvSpPr>
        <p:spPr>
          <a:xfrm>
            <a:off x="507666" y="2286261"/>
            <a:ext cx="5430789" cy="3093190"/>
          </a:xfrm>
        </p:spPr>
        <p:txBody>
          <a:bodyPr>
            <a:normAutofit/>
          </a:bodyPr>
          <a:lstStyle/>
          <a:p>
            <a:pPr marL="285750" indent="-285750">
              <a:buClr>
                <a:srgbClr val="CD2D37"/>
              </a:buClr>
              <a:buFont typeface="Wingdings" panose="05000000000000000000" pitchFamily="2" charset="2"/>
              <a:buChar char="v"/>
            </a:pPr>
            <a:r>
              <a:rPr lang="es-ES" b="1" dirty="0"/>
              <a:t>Logo Apple </a:t>
            </a:r>
            <a:r>
              <a:rPr lang="es-ES" dirty="0"/>
              <a:t>y clic en </a:t>
            </a:r>
            <a:r>
              <a:rPr lang="es-ES" b="1" dirty="0"/>
              <a:t>Preferencias del sistema &gt; Usuarios y Grupos</a:t>
            </a:r>
            <a:r>
              <a:rPr lang="es-ES" dirty="0"/>
              <a:t>. </a:t>
            </a:r>
          </a:p>
          <a:p>
            <a:pPr marL="285750" indent="-285750">
              <a:buClr>
                <a:srgbClr val="CD2D37"/>
              </a:buClr>
              <a:buFont typeface="Wingdings" panose="05000000000000000000" pitchFamily="2" charset="2"/>
              <a:buChar char="v"/>
            </a:pPr>
            <a:r>
              <a:rPr lang="es-ES" dirty="0"/>
              <a:t>Luego, clic sobre el </a:t>
            </a:r>
            <a:r>
              <a:rPr lang="es-ES" b="1" dirty="0"/>
              <a:t>candado</a:t>
            </a:r>
            <a:r>
              <a:rPr lang="es-ES" dirty="0"/>
              <a:t> para que se desbloquee. </a:t>
            </a:r>
          </a:p>
          <a:p>
            <a:pPr marL="285750" indent="-285750">
              <a:buClr>
                <a:srgbClr val="CD2D37"/>
              </a:buClr>
              <a:buFont typeface="Wingdings" panose="05000000000000000000" pitchFamily="2" charset="2"/>
              <a:buChar char="v"/>
            </a:pPr>
            <a:r>
              <a:rPr lang="es-ES" dirty="0"/>
              <a:t>Ingresaremos con el </a:t>
            </a:r>
            <a:r>
              <a:rPr lang="es-ES" b="1" dirty="0"/>
              <a:t>nombre del administrador y contraseña de acceso</a:t>
            </a:r>
            <a:r>
              <a:rPr lang="es-ES" dirty="0"/>
              <a:t>.</a:t>
            </a:r>
          </a:p>
          <a:p>
            <a:pPr marL="285750" indent="-285750">
              <a:buClr>
                <a:srgbClr val="CD2D37"/>
              </a:buClr>
              <a:buFont typeface="Wingdings" panose="05000000000000000000" pitchFamily="2" charset="2"/>
              <a:buChar char="v"/>
            </a:pPr>
            <a:r>
              <a:rPr lang="es-ES" dirty="0"/>
              <a:t>Seleccionaremos en el menú </a:t>
            </a:r>
            <a:r>
              <a:rPr lang="es-ES" b="1" dirty="0"/>
              <a:t>Nueva carpeta </a:t>
            </a:r>
            <a:r>
              <a:rPr lang="es-ES" dirty="0"/>
              <a:t>y elegiremos el </a:t>
            </a:r>
            <a:r>
              <a:rPr lang="es-ES" b="1" dirty="0"/>
              <a:t>tipo de usuario </a:t>
            </a:r>
            <a:r>
              <a:rPr lang="es-ES" dirty="0"/>
              <a:t>que queremos crear. </a:t>
            </a:r>
          </a:p>
          <a:p>
            <a:pPr marL="285750" indent="-285750">
              <a:buClr>
                <a:srgbClr val="CD2D37"/>
              </a:buClr>
              <a:buFont typeface="Wingdings" panose="05000000000000000000" pitchFamily="2" charset="2"/>
              <a:buChar char="v"/>
            </a:pPr>
            <a:endParaRPr lang="es-ES" dirty="0"/>
          </a:p>
        </p:txBody>
      </p:sp>
      <p:sp>
        <p:nvSpPr>
          <p:cNvPr id="10" name="Marcador de texto 9">
            <a:extLst>
              <a:ext uri="{FF2B5EF4-FFF2-40B4-BE49-F238E27FC236}">
                <a16:creationId xmlns:a16="http://schemas.microsoft.com/office/drawing/2014/main" xmlns="" id="{501174CC-1A6F-4A59-85BB-712F5039DFDC}"/>
              </a:ext>
            </a:extLst>
          </p:cNvPr>
          <p:cNvSpPr>
            <a:spLocks noGrp="1"/>
          </p:cNvSpPr>
          <p:nvPr>
            <p:ph type="body" sz="quarter" idx="13"/>
          </p:nvPr>
        </p:nvSpPr>
        <p:spPr>
          <a:xfrm>
            <a:off x="346075" y="437298"/>
            <a:ext cx="6819223" cy="522794"/>
          </a:xfrm>
        </p:spPr>
        <p:txBody>
          <a:bodyPr>
            <a:normAutofit/>
          </a:bodyPr>
          <a:lstStyle/>
          <a:p>
            <a:r>
              <a:rPr lang="es-ES" sz="2000" dirty="0"/>
              <a:t>1.2 ROLES Y USUARIOS </a:t>
            </a:r>
            <a:r>
              <a:rPr lang="es-ES" sz="2000" dirty="0" smtClean="0"/>
              <a:t>MACOS</a:t>
            </a:r>
            <a:endParaRPr lang="es-ES" sz="2000" dirty="0"/>
          </a:p>
          <a:p>
            <a:endParaRPr lang="es-ES" sz="2000" dirty="0"/>
          </a:p>
        </p:txBody>
      </p:sp>
      <p:sp>
        <p:nvSpPr>
          <p:cNvPr id="9" name="Marcador de texto 9">
            <a:extLst>
              <a:ext uri="{FF2B5EF4-FFF2-40B4-BE49-F238E27FC236}">
                <a16:creationId xmlns:a16="http://schemas.microsoft.com/office/drawing/2014/main" xmlns="" id="{A166658E-60B2-461F-96C3-04D17EE9AE3F}"/>
              </a:ext>
            </a:extLst>
          </p:cNvPr>
          <p:cNvSpPr>
            <a:spLocks noGrp="1"/>
          </p:cNvSpPr>
          <p:nvPr>
            <p:ph type="body" sz="quarter" idx="15"/>
          </p:nvPr>
        </p:nvSpPr>
        <p:spPr>
          <a:xfrm>
            <a:off x="346075" y="1473201"/>
            <a:ext cx="11566525" cy="370467"/>
          </a:xfrm>
        </p:spPr>
        <p:txBody>
          <a:bodyPr>
            <a:noAutofit/>
          </a:bodyPr>
          <a:lstStyle/>
          <a:p>
            <a:r>
              <a:rPr lang="es-ES" sz="1800" b="0" dirty="0"/>
              <a:t>Debemos tener en cuenta que esta configuración solo la puede realizar un </a:t>
            </a:r>
            <a:r>
              <a:rPr lang="es-ES" sz="1800" dirty="0"/>
              <a:t>administrador del sistema:</a:t>
            </a:r>
          </a:p>
        </p:txBody>
      </p:sp>
      <p:pic>
        <p:nvPicPr>
          <p:cNvPr id="3" name="Imagen 2" descr="Captura de pantalla de un celular&#10;&#10;Descripción generada automáticamente">
            <a:extLst>
              <a:ext uri="{FF2B5EF4-FFF2-40B4-BE49-F238E27FC236}">
                <a16:creationId xmlns:a16="http://schemas.microsoft.com/office/drawing/2014/main" xmlns="" id="{85D9A231-10FA-4C0D-9CEA-2ABCFE607CE5}"/>
              </a:ext>
            </a:extLst>
          </p:cNvPr>
          <p:cNvPicPr>
            <a:picLocks noChangeAspect="1"/>
          </p:cNvPicPr>
          <p:nvPr/>
        </p:nvPicPr>
        <p:blipFill>
          <a:blip r:embed="rId3"/>
          <a:stretch>
            <a:fillRect/>
          </a:stretch>
        </p:blipFill>
        <p:spPr>
          <a:xfrm>
            <a:off x="6263906" y="2356332"/>
            <a:ext cx="5430789" cy="3618039"/>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8" name="Diagrama de flujo: terminador 7">
            <a:extLst>
              <a:ext uri="{FF2B5EF4-FFF2-40B4-BE49-F238E27FC236}">
                <a16:creationId xmlns:a16="http://schemas.microsoft.com/office/drawing/2014/main" xmlns="" id="{1960B9DF-FD3F-42E1-A76E-270032A3E5A7}"/>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99B148D0-5B0A-422F-B42A-18E07CA4977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2607802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9">
            <a:extLst>
              <a:ext uri="{FF2B5EF4-FFF2-40B4-BE49-F238E27FC236}">
                <a16:creationId xmlns:a16="http://schemas.microsoft.com/office/drawing/2014/main" xmlns="" id="{A166658E-60B2-461F-96C3-04D17EE9AE3F}"/>
              </a:ext>
            </a:extLst>
          </p:cNvPr>
          <p:cNvSpPr>
            <a:spLocks noGrp="1"/>
          </p:cNvSpPr>
          <p:nvPr>
            <p:ph type="body" sz="quarter" idx="15"/>
          </p:nvPr>
        </p:nvSpPr>
        <p:spPr/>
        <p:txBody>
          <a:bodyPr>
            <a:normAutofit/>
          </a:bodyPr>
          <a:lstStyle/>
          <a:p>
            <a:r>
              <a:rPr lang="es-ES" sz="1800" b="0" dirty="0"/>
              <a:t>Ahora podremos </a:t>
            </a:r>
            <a:r>
              <a:rPr lang="es-ES" sz="1800" dirty="0"/>
              <a:t>configurar el perfil</a:t>
            </a:r>
            <a:r>
              <a:rPr lang="es-ES" sz="1800" b="0" dirty="0"/>
              <a:t>:</a:t>
            </a:r>
          </a:p>
        </p:txBody>
      </p:sp>
      <p:sp>
        <p:nvSpPr>
          <p:cNvPr id="12" name="Marcador de texto 11">
            <a:extLst>
              <a:ext uri="{FF2B5EF4-FFF2-40B4-BE49-F238E27FC236}">
                <a16:creationId xmlns:a16="http://schemas.microsoft.com/office/drawing/2014/main" xmlns="" id="{25B60504-803F-46E2-8A2F-7A4FE112F24A}"/>
              </a:ext>
            </a:extLst>
          </p:cNvPr>
          <p:cNvSpPr>
            <a:spLocks noGrp="1"/>
          </p:cNvSpPr>
          <p:nvPr>
            <p:ph type="body" sz="quarter" idx="16"/>
          </p:nvPr>
        </p:nvSpPr>
        <p:spPr/>
        <p:txBody>
          <a:bodyPr>
            <a:normAutofit/>
          </a:bodyPr>
          <a:lstStyle/>
          <a:p>
            <a:pPr algn="ctr"/>
            <a:r>
              <a:rPr lang="es-ES" sz="2000" b="1" dirty="0"/>
              <a:t>Asignar clave</a:t>
            </a:r>
          </a:p>
          <a:p>
            <a:endParaRPr lang="es-ES" dirty="0"/>
          </a:p>
        </p:txBody>
      </p:sp>
      <p:sp>
        <p:nvSpPr>
          <p:cNvPr id="3" name="Marcador de texto 2">
            <a:extLst>
              <a:ext uri="{FF2B5EF4-FFF2-40B4-BE49-F238E27FC236}">
                <a16:creationId xmlns:a16="http://schemas.microsoft.com/office/drawing/2014/main" xmlns="" id="{44D8D1C6-6B05-4A6D-A889-89B576D87421}"/>
              </a:ext>
            </a:extLst>
          </p:cNvPr>
          <p:cNvSpPr>
            <a:spLocks noGrp="1"/>
          </p:cNvSpPr>
          <p:nvPr>
            <p:ph type="body" sz="quarter" idx="18"/>
          </p:nvPr>
        </p:nvSpPr>
        <p:spPr/>
        <p:txBody>
          <a:bodyPr/>
          <a:lstStyle/>
          <a:p>
            <a:pPr algn="ctr"/>
            <a:r>
              <a:rPr lang="es-ES" b="1" dirty="0"/>
              <a:t>Asignar privilegios</a:t>
            </a:r>
          </a:p>
          <a:p>
            <a:endParaRPr lang="es-ES" dirty="0"/>
          </a:p>
        </p:txBody>
      </p:sp>
      <p:sp>
        <p:nvSpPr>
          <p:cNvPr id="5" name="Marcador de texto 4">
            <a:extLst>
              <a:ext uri="{FF2B5EF4-FFF2-40B4-BE49-F238E27FC236}">
                <a16:creationId xmlns:a16="http://schemas.microsoft.com/office/drawing/2014/main" xmlns="" id="{5865BB35-A826-4818-B058-D5EE0108937C}"/>
              </a:ext>
            </a:extLst>
          </p:cNvPr>
          <p:cNvSpPr>
            <a:spLocks noGrp="1"/>
          </p:cNvSpPr>
          <p:nvPr>
            <p:ph type="body" sz="quarter" idx="20"/>
          </p:nvPr>
        </p:nvSpPr>
        <p:spPr/>
        <p:txBody>
          <a:bodyPr/>
          <a:lstStyle/>
          <a:p>
            <a:pPr algn="ctr"/>
            <a:r>
              <a:rPr lang="es-ES" b="1" dirty="0"/>
              <a:t>Otras funciones</a:t>
            </a:r>
          </a:p>
        </p:txBody>
      </p:sp>
      <p:sp>
        <p:nvSpPr>
          <p:cNvPr id="10" name="Marcador de texto 9">
            <a:extLst>
              <a:ext uri="{FF2B5EF4-FFF2-40B4-BE49-F238E27FC236}">
                <a16:creationId xmlns:a16="http://schemas.microsoft.com/office/drawing/2014/main" xmlns="" id="{501174CC-1A6F-4A59-85BB-712F5039DFDC}"/>
              </a:ext>
            </a:extLst>
          </p:cNvPr>
          <p:cNvSpPr>
            <a:spLocks noGrp="1"/>
          </p:cNvSpPr>
          <p:nvPr>
            <p:ph type="body" sz="quarter" idx="13"/>
          </p:nvPr>
        </p:nvSpPr>
        <p:spPr>
          <a:xfrm>
            <a:off x="346075" y="437298"/>
            <a:ext cx="6819223" cy="522794"/>
          </a:xfrm>
        </p:spPr>
        <p:txBody>
          <a:bodyPr>
            <a:normAutofit/>
          </a:bodyPr>
          <a:lstStyle/>
          <a:p>
            <a:r>
              <a:rPr lang="es-ES" sz="2000" dirty="0"/>
              <a:t>1.2 ROLES Y USUARIOS </a:t>
            </a:r>
            <a:r>
              <a:rPr lang="es-ES" sz="2000" dirty="0" smtClean="0"/>
              <a:t>MACOS</a:t>
            </a:r>
            <a:endParaRPr lang="es-ES" sz="2000" dirty="0"/>
          </a:p>
          <a:p>
            <a:endParaRPr lang="es-ES" sz="2000" dirty="0"/>
          </a:p>
        </p:txBody>
      </p:sp>
      <p:pic>
        <p:nvPicPr>
          <p:cNvPr id="15" name="Imagen 14">
            <a:extLst>
              <a:ext uri="{FF2B5EF4-FFF2-40B4-BE49-F238E27FC236}">
                <a16:creationId xmlns:a16="http://schemas.microsoft.com/office/drawing/2014/main" xmlns="" id="{610B44AC-16C9-4248-8C7D-05A9817CC1F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6789"/>
          <a:stretch/>
        </p:blipFill>
        <p:spPr>
          <a:xfrm>
            <a:off x="922114" y="2457682"/>
            <a:ext cx="2403797" cy="2486212"/>
          </a:xfrm>
          <a:prstGeom prst="rect">
            <a:avLst/>
          </a:prstGeom>
        </p:spPr>
      </p:pic>
      <p:pic>
        <p:nvPicPr>
          <p:cNvPr id="17" name="Imagen 16" descr="Imagen que contiene señal&#10;&#10;Descripción generada automáticamente">
            <a:extLst>
              <a:ext uri="{FF2B5EF4-FFF2-40B4-BE49-F238E27FC236}">
                <a16:creationId xmlns:a16="http://schemas.microsoft.com/office/drawing/2014/main" xmlns="" id="{EDE6E87C-A644-4E36-8DC3-F7DBA6BABD9F}"/>
              </a:ext>
            </a:extLst>
          </p:cNvPr>
          <p:cNvPicPr>
            <a:picLocks noChangeAspect="1"/>
          </p:cNvPicPr>
          <p:nvPr/>
        </p:nvPicPr>
        <p:blipFill>
          <a:blip r:embed="rId4"/>
          <a:stretch>
            <a:fillRect/>
          </a:stretch>
        </p:blipFill>
        <p:spPr>
          <a:xfrm>
            <a:off x="8735068" y="2136699"/>
            <a:ext cx="2534818" cy="2492335"/>
          </a:xfrm>
          <a:prstGeom prst="rect">
            <a:avLst/>
          </a:prstGeom>
        </p:spPr>
      </p:pic>
      <p:pic>
        <p:nvPicPr>
          <p:cNvPr id="19" name="Imagen 18">
            <a:extLst>
              <a:ext uri="{FF2B5EF4-FFF2-40B4-BE49-F238E27FC236}">
                <a16:creationId xmlns:a16="http://schemas.microsoft.com/office/drawing/2014/main" xmlns="" id="{31489E44-6AF4-4021-9960-38460BF4A3F7}"/>
              </a:ext>
            </a:extLst>
          </p:cNvPr>
          <p:cNvPicPr>
            <a:picLocks noChangeAspect="1"/>
          </p:cNvPicPr>
          <p:nvPr/>
        </p:nvPicPr>
        <p:blipFill>
          <a:blip r:embed="rId5"/>
          <a:srcRect/>
          <a:stretch/>
        </p:blipFill>
        <p:spPr>
          <a:xfrm>
            <a:off x="4828591" y="2136700"/>
            <a:ext cx="2534818" cy="2492334"/>
          </a:xfrm>
          <a:prstGeom prst="rect">
            <a:avLst/>
          </a:prstGeom>
        </p:spPr>
      </p:pic>
      <p:sp>
        <p:nvSpPr>
          <p:cNvPr id="13" name="Diagrama de flujo: terminador 12">
            <a:extLst>
              <a:ext uri="{FF2B5EF4-FFF2-40B4-BE49-F238E27FC236}">
                <a16:creationId xmlns:a16="http://schemas.microsoft.com/office/drawing/2014/main" xmlns="" id="{E0F34F82-91DF-4DE2-8CA7-F8438602F729}"/>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0B72053D-54E2-4C28-9EAE-059BC1A32FA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2587183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4CB727E3-DA66-4114-A13C-AC6B052AF63F}"/>
              </a:ext>
            </a:extLst>
          </p:cNvPr>
          <p:cNvSpPr>
            <a:spLocks noGrp="1"/>
          </p:cNvSpPr>
          <p:nvPr>
            <p:ph type="body" sz="quarter" idx="15"/>
          </p:nvPr>
        </p:nvSpPr>
        <p:spPr/>
        <p:txBody>
          <a:bodyPr>
            <a:normAutofit/>
          </a:bodyPr>
          <a:lstStyle/>
          <a:p>
            <a:r>
              <a:rPr lang="es-ES" sz="1800" dirty="0"/>
              <a:t>Otros perfiles y usuarios:</a:t>
            </a:r>
          </a:p>
        </p:txBody>
      </p:sp>
      <p:sp>
        <p:nvSpPr>
          <p:cNvPr id="11" name="Marcador de texto 10">
            <a:extLst>
              <a:ext uri="{FF2B5EF4-FFF2-40B4-BE49-F238E27FC236}">
                <a16:creationId xmlns:a16="http://schemas.microsoft.com/office/drawing/2014/main" xmlns="" id="{D6BC4883-1940-4CDC-B270-0861B75900E8}"/>
              </a:ext>
            </a:extLst>
          </p:cNvPr>
          <p:cNvSpPr>
            <a:spLocks noGrp="1"/>
          </p:cNvSpPr>
          <p:nvPr>
            <p:ph type="body" sz="quarter" idx="16"/>
          </p:nvPr>
        </p:nvSpPr>
        <p:spPr>
          <a:xfrm>
            <a:off x="346075" y="1948255"/>
            <a:ext cx="5294871" cy="3719584"/>
          </a:xfrm>
        </p:spPr>
        <p:txBody>
          <a:bodyPr/>
          <a:lstStyle/>
          <a:p>
            <a:r>
              <a:rPr lang="es-ES" b="1" dirty="0"/>
              <a:t>Crear Grupo</a:t>
            </a:r>
            <a:r>
              <a:rPr lang="es-ES" dirty="0"/>
              <a:t>: permite que varios usuarios puedan tener acceso al dispositivo o a un archivo especifico, sin el nivel administrativo.</a:t>
            </a:r>
          </a:p>
          <a:p>
            <a:endParaRPr lang="es-ES" dirty="0"/>
          </a:p>
          <a:p>
            <a:pPr marL="285750" indent="-285750">
              <a:buClr>
                <a:srgbClr val="CD2D37"/>
              </a:buClr>
              <a:buFont typeface="Wingdings" panose="05000000000000000000" pitchFamily="2" charset="2"/>
              <a:buChar char="v"/>
            </a:pPr>
            <a:r>
              <a:rPr lang="es-ES" b="1" dirty="0"/>
              <a:t>Usuarios y grupos &gt; clic en candado &gt;Ingresamos con nuestros datos</a:t>
            </a:r>
            <a:r>
              <a:rPr lang="es-ES" dirty="0"/>
              <a:t>.</a:t>
            </a:r>
          </a:p>
          <a:p>
            <a:pPr marL="285750" indent="-285750">
              <a:buFont typeface="Arial" panose="020B0604020202020204" pitchFamily="34" charset="0"/>
              <a:buChar char="•"/>
            </a:pPr>
            <a:r>
              <a:rPr lang="es-ES" b="1" dirty="0"/>
              <a:t>Añadir &gt; Nueva cuenta &gt; Nuevo grupo &gt; Crear grupo</a:t>
            </a:r>
            <a:r>
              <a:rPr lang="es-ES" dirty="0"/>
              <a:t>.</a:t>
            </a:r>
          </a:p>
          <a:p>
            <a:endParaRPr lang="es-ES" dirty="0"/>
          </a:p>
          <a:p>
            <a:r>
              <a:rPr lang="es-ES" dirty="0"/>
              <a:t>Luego, elegiremos los usuarios y podremos utilizar </a:t>
            </a:r>
            <a:r>
              <a:rPr lang="es-ES" b="1" dirty="0"/>
              <a:t>Preferencias</a:t>
            </a:r>
            <a:r>
              <a:rPr lang="es-ES" dirty="0"/>
              <a:t> para dar </a:t>
            </a:r>
            <a:r>
              <a:rPr lang="es-ES" b="1" dirty="0"/>
              <a:t>permisos de compartir pantalla/archivos</a:t>
            </a:r>
            <a:r>
              <a:rPr lang="es-ES" dirty="0"/>
              <a:t>.</a:t>
            </a:r>
          </a:p>
        </p:txBody>
      </p:sp>
      <p:sp>
        <p:nvSpPr>
          <p:cNvPr id="9" name="Marcador de texto 8">
            <a:extLst>
              <a:ext uri="{FF2B5EF4-FFF2-40B4-BE49-F238E27FC236}">
                <a16:creationId xmlns:a16="http://schemas.microsoft.com/office/drawing/2014/main" xmlns="" id="{B4A768DE-30E1-4216-92F2-98F9D7036245}"/>
              </a:ext>
            </a:extLst>
          </p:cNvPr>
          <p:cNvSpPr>
            <a:spLocks noGrp="1"/>
          </p:cNvSpPr>
          <p:nvPr>
            <p:ph type="body" sz="quarter" idx="13"/>
          </p:nvPr>
        </p:nvSpPr>
        <p:spPr/>
        <p:txBody>
          <a:bodyPr>
            <a:normAutofit/>
          </a:bodyPr>
          <a:lstStyle/>
          <a:p>
            <a:r>
              <a:rPr lang="es-ES" sz="2000" dirty="0"/>
              <a:t>1.2 ROLES Y USUARIOS </a:t>
            </a:r>
            <a:r>
              <a:rPr lang="es-ES" sz="2000" dirty="0" smtClean="0"/>
              <a:t>MACOS</a:t>
            </a:r>
            <a:endParaRPr lang="es-ES" sz="2000" dirty="0"/>
          </a:p>
        </p:txBody>
      </p:sp>
      <p:sp>
        <p:nvSpPr>
          <p:cNvPr id="13" name="Marcador de texto 10">
            <a:extLst>
              <a:ext uri="{FF2B5EF4-FFF2-40B4-BE49-F238E27FC236}">
                <a16:creationId xmlns:a16="http://schemas.microsoft.com/office/drawing/2014/main" xmlns="" id="{3CB0E9B0-015B-4DBA-8111-E3D3ABCEC12B}"/>
              </a:ext>
            </a:extLst>
          </p:cNvPr>
          <p:cNvSpPr txBox="1">
            <a:spLocks/>
          </p:cNvSpPr>
          <p:nvPr/>
        </p:nvSpPr>
        <p:spPr>
          <a:xfrm>
            <a:off x="6253729" y="5900206"/>
            <a:ext cx="5294871" cy="623922"/>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Usuarios ocasionales</a:t>
            </a:r>
            <a:r>
              <a:rPr lang="es-ES" dirty="0"/>
              <a:t>: No requieren contraseñas, ni tienen privilegios de ningún tipo. Son temporales.</a:t>
            </a:r>
          </a:p>
        </p:txBody>
      </p:sp>
      <p:pic>
        <p:nvPicPr>
          <p:cNvPr id="3" name="Imagen 2" descr="Captura de pantalla de un celular&#10;&#10;Descripción generada automáticamente">
            <a:extLst>
              <a:ext uri="{FF2B5EF4-FFF2-40B4-BE49-F238E27FC236}">
                <a16:creationId xmlns:a16="http://schemas.microsoft.com/office/drawing/2014/main" xmlns="" id="{85289B0E-9D7F-483D-AF7F-3E943FEBDF7D}"/>
              </a:ext>
            </a:extLst>
          </p:cNvPr>
          <p:cNvPicPr>
            <a:picLocks noChangeAspect="1"/>
          </p:cNvPicPr>
          <p:nvPr/>
        </p:nvPicPr>
        <p:blipFill>
          <a:blip r:embed="rId3"/>
          <a:stretch>
            <a:fillRect/>
          </a:stretch>
        </p:blipFill>
        <p:spPr>
          <a:xfrm>
            <a:off x="6058671" y="1932881"/>
            <a:ext cx="5574399" cy="3693326"/>
          </a:xfrm>
          <a:prstGeom prst="rect">
            <a:avLst/>
          </a:prstGeom>
          <a:ln w="127000" cap="sq">
            <a:solidFill>
              <a:srgbClr val="CD2D37"/>
            </a:solidFill>
            <a:miter lim="800000"/>
          </a:ln>
          <a:effectLst>
            <a:outerShdw blurRad="57150" dist="50800" dir="2700000" algn="tl" rotWithShape="0">
              <a:srgbClr val="000000">
                <a:alpha val="40000"/>
              </a:srgbClr>
            </a:outerShdw>
          </a:effectLst>
        </p:spPr>
      </p:pic>
      <p:sp>
        <p:nvSpPr>
          <p:cNvPr id="8" name="Diagrama de flujo: terminador 7">
            <a:extLst>
              <a:ext uri="{FF2B5EF4-FFF2-40B4-BE49-F238E27FC236}">
                <a16:creationId xmlns:a16="http://schemas.microsoft.com/office/drawing/2014/main" xmlns="" id="{02E6E774-5F78-489E-B909-B6FB99224127}"/>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2" name="Gráfico 11">
            <a:extLst>
              <a:ext uri="{FF2B5EF4-FFF2-40B4-BE49-F238E27FC236}">
                <a16:creationId xmlns:a16="http://schemas.microsoft.com/office/drawing/2014/main" xmlns="" id="{291C4E3E-2956-4237-BC85-54AF4A936BE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2762" y="6010083"/>
            <a:ext cx="689808" cy="689808"/>
          </a:xfrm>
          <a:prstGeom prst="rect">
            <a:avLst/>
          </a:prstGeom>
        </p:spPr>
      </p:pic>
    </p:spTree>
    <p:extLst>
      <p:ext uri="{BB962C8B-B14F-4D97-AF65-F5344CB8AC3E}">
        <p14:creationId xmlns:p14="http://schemas.microsoft.com/office/powerpoint/2010/main" val="1980368223"/>
      </p:ext>
    </p:extLst>
  </p:cSld>
  <p:clrMapOvr>
    <a:masterClrMapping/>
  </p:clrMapOvr>
</p:sld>
</file>

<file path=ppt/theme/theme1.xml><?xml version="1.0" encoding="utf-8"?>
<a:theme xmlns:a="http://schemas.openxmlformats.org/drawingml/2006/main" name="Tema de Office">
  <a:themeElements>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5543</TotalTime>
  <Words>6940</Words>
  <Application>Microsoft Office PowerPoint</Application>
  <PresentationFormat>Panorámica</PresentationFormat>
  <Paragraphs>504</Paragraphs>
  <Slides>49</Slides>
  <Notes>47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49</vt:i4>
      </vt:variant>
    </vt:vector>
  </HeadingPairs>
  <TitlesOfParts>
    <vt:vector size="59" baseType="lpstr">
      <vt:lpstr>MS Gothic</vt:lpstr>
      <vt:lpstr>Arial</vt:lpstr>
      <vt:lpstr>Calibri</vt:lpstr>
      <vt:lpstr>Calibri Light</vt:lpstr>
      <vt:lpstr>Courier New</vt:lpstr>
      <vt:lpstr>Symbol</vt:lpstr>
      <vt:lpstr>Tahoma</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Raquel Loma Ramos</cp:lastModifiedBy>
  <cp:revision>120</cp:revision>
  <cp:lastPrinted>2020-06-15T16:00:48Z</cp:lastPrinted>
  <dcterms:created xsi:type="dcterms:W3CDTF">2020-04-23T14:47:50Z</dcterms:created>
  <dcterms:modified xsi:type="dcterms:W3CDTF">2021-08-04T12:45:38Z</dcterms:modified>
</cp:coreProperties>
</file>